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6" r:id="rId7"/>
    <p:sldId id="261" r:id="rId8"/>
    <p:sldId id="262" r:id="rId9"/>
    <p:sldId id="263" r:id="rId10"/>
    <p:sldId id="265" r:id="rId11"/>
    <p:sldId id="264"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94" d="100"/>
          <a:sy n="94" d="100"/>
        </p:scale>
        <p:origin x="416"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053E8E-04E5-45B8-B9C6-A152780A9A10}" type="doc">
      <dgm:prSet loTypeId="urn:microsoft.com/office/officeart/2005/8/layout/vList2" loCatId="list" qsTypeId="urn:microsoft.com/office/officeart/2005/8/quickstyle/simple3" qsCatId="simple" csTypeId="urn:microsoft.com/office/officeart/2005/8/colors/accent5_2" csCatId="accent5" phldr="1"/>
      <dgm:spPr/>
      <dgm:t>
        <a:bodyPr/>
        <a:lstStyle/>
        <a:p>
          <a:endParaRPr lang="en-US"/>
        </a:p>
      </dgm:t>
    </dgm:pt>
    <dgm:pt modelId="{3F4C49B5-122E-46EE-90F1-A315C0C481C0}">
      <dgm:prSet/>
      <dgm:spPr/>
      <dgm:t>
        <a:bodyPr/>
        <a:lstStyle/>
        <a:p>
          <a:r>
            <a:rPr lang="en-IE" dirty="0"/>
            <a:t>11:30am Doors Open</a:t>
          </a:r>
          <a:endParaRPr lang="en-US" dirty="0"/>
        </a:p>
      </dgm:t>
    </dgm:pt>
    <dgm:pt modelId="{E8149635-6C02-431A-A0AF-5AFBB9816248}" type="parTrans" cxnId="{F4DE5123-CD30-4009-A104-4B6B25A0D71E}">
      <dgm:prSet/>
      <dgm:spPr/>
      <dgm:t>
        <a:bodyPr/>
        <a:lstStyle/>
        <a:p>
          <a:endParaRPr lang="en-US"/>
        </a:p>
      </dgm:t>
    </dgm:pt>
    <dgm:pt modelId="{A1AC7FB0-1F2A-435F-A1D0-207FB33535D8}" type="sibTrans" cxnId="{F4DE5123-CD30-4009-A104-4B6B25A0D71E}">
      <dgm:prSet/>
      <dgm:spPr/>
      <dgm:t>
        <a:bodyPr/>
        <a:lstStyle/>
        <a:p>
          <a:endParaRPr lang="en-US"/>
        </a:p>
      </dgm:t>
    </dgm:pt>
    <dgm:pt modelId="{01D64FA4-CE2E-4351-9CEB-7472DDD31BAB}">
      <dgm:prSet/>
      <dgm:spPr/>
      <dgm:t>
        <a:bodyPr/>
        <a:lstStyle/>
        <a:p>
          <a:r>
            <a:rPr lang="en-IE" dirty="0"/>
            <a:t>12:00pm Welcome Address</a:t>
          </a:r>
          <a:endParaRPr lang="en-US" dirty="0"/>
        </a:p>
      </dgm:t>
    </dgm:pt>
    <dgm:pt modelId="{6E0B1E24-F77C-4ED5-94E6-B53D055E576A}" type="parTrans" cxnId="{448965AD-70FB-4DDF-840A-DF6584D3D350}">
      <dgm:prSet/>
      <dgm:spPr/>
      <dgm:t>
        <a:bodyPr/>
        <a:lstStyle/>
        <a:p>
          <a:endParaRPr lang="en-US"/>
        </a:p>
      </dgm:t>
    </dgm:pt>
    <dgm:pt modelId="{F1E23976-CE0E-4CC7-8E41-9CDDDC471D83}" type="sibTrans" cxnId="{448965AD-70FB-4DDF-840A-DF6584D3D350}">
      <dgm:prSet/>
      <dgm:spPr/>
      <dgm:t>
        <a:bodyPr/>
        <a:lstStyle/>
        <a:p>
          <a:endParaRPr lang="en-US"/>
        </a:p>
      </dgm:t>
    </dgm:pt>
    <dgm:pt modelId="{1D5C29D0-AD24-4C51-9EB1-18020A8724E6}">
      <dgm:prSet/>
      <dgm:spPr/>
      <dgm:t>
        <a:bodyPr/>
        <a:lstStyle/>
        <a:p>
          <a:r>
            <a:rPr lang="en-IE" dirty="0"/>
            <a:t>12:05pm Entertainment</a:t>
          </a:r>
          <a:endParaRPr lang="en-US" dirty="0"/>
        </a:p>
      </dgm:t>
    </dgm:pt>
    <dgm:pt modelId="{4E0F132B-0396-47CB-B24E-E6EC603262E2}" type="parTrans" cxnId="{F09EE68A-F010-43F1-8B8F-44068685C737}">
      <dgm:prSet/>
      <dgm:spPr/>
      <dgm:t>
        <a:bodyPr/>
        <a:lstStyle/>
        <a:p>
          <a:endParaRPr lang="en-US"/>
        </a:p>
      </dgm:t>
    </dgm:pt>
    <dgm:pt modelId="{2B939632-B579-4F82-B78D-7CEA61643251}" type="sibTrans" cxnId="{F09EE68A-F010-43F1-8B8F-44068685C737}">
      <dgm:prSet/>
      <dgm:spPr/>
      <dgm:t>
        <a:bodyPr/>
        <a:lstStyle/>
        <a:p>
          <a:endParaRPr lang="en-US"/>
        </a:p>
      </dgm:t>
    </dgm:pt>
    <dgm:pt modelId="{25844A97-D959-4D3D-BFB2-3830587AC4A5}">
      <dgm:prSet/>
      <dgm:spPr/>
      <dgm:t>
        <a:bodyPr/>
        <a:lstStyle/>
        <a:p>
          <a:r>
            <a:rPr lang="en-IE" dirty="0"/>
            <a:t>12:40pm Presentation by </a:t>
          </a:r>
          <a:r>
            <a:rPr lang="en-IE" dirty="0" err="1"/>
            <a:t>Cathal</a:t>
          </a:r>
          <a:r>
            <a:rPr lang="en-IE" dirty="0"/>
            <a:t> McHugh</a:t>
          </a:r>
          <a:endParaRPr lang="en-US" dirty="0"/>
        </a:p>
      </dgm:t>
    </dgm:pt>
    <dgm:pt modelId="{E14D3A55-8F68-4C84-ACF0-D6D0FA0ABDDA}" type="parTrans" cxnId="{67E90FF6-0D18-4BAA-95DE-EE396CF3A428}">
      <dgm:prSet/>
      <dgm:spPr/>
      <dgm:t>
        <a:bodyPr/>
        <a:lstStyle/>
        <a:p>
          <a:endParaRPr lang="en-US"/>
        </a:p>
      </dgm:t>
    </dgm:pt>
    <dgm:pt modelId="{117D53DB-460C-4DBD-BEB2-2746CE926A23}" type="sibTrans" cxnId="{67E90FF6-0D18-4BAA-95DE-EE396CF3A428}">
      <dgm:prSet/>
      <dgm:spPr/>
      <dgm:t>
        <a:bodyPr/>
        <a:lstStyle/>
        <a:p>
          <a:endParaRPr lang="en-US"/>
        </a:p>
      </dgm:t>
    </dgm:pt>
    <dgm:pt modelId="{AADC1DFC-270A-457E-B09F-2D7C2913BCF9}">
      <dgm:prSet/>
      <dgm:spPr/>
      <dgm:t>
        <a:bodyPr/>
        <a:lstStyle/>
        <a:p>
          <a:r>
            <a:rPr lang="en-IE" dirty="0"/>
            <a:t>1.00pm Entertainment</a:t>
          </a:r>
          <a:endParaRPr lang="en-US" dirty="0"/>
        </a:p>
      </dgm:t>
    </dgm:pt>
    <dgm:pt modelId="{6E57BE93-3B06-4CB0-8B46-05E89FECC84C}" type="parTrans" cxnId="{E33092F1-9A2B-462E-BF30-87FF1EE628F0}">
      <dgm:prSet/>
      <dgm:spPr/>
      <dgm:t>
        <a:bodyPr/>
        <a:lstStyle/>
        <a:p>
          <a:endParaRPr lang="en-US"/>
        </a:p>
      </dgm:t>
    </dgm:pt>
    <dgm:pt modelId="{A03B85DB-6247-42FA-973A-1351B5F05922}" type="sibTrans" cxnId="{E33092F1-9A2B-462E-BF30-87FF1EE628F0}">
      <dgm:prSet/>
      <dgm:spPr/>
      <dgm:t>
        <a:bodyPr/>
        <a:lstStyle/>
        <a:p>
          <a:endParaRPr lang="en-US"/>
        </a:p>
      </dgm:t>
    </dgm:pt>
    <dgm:pt modelId="{E24F0E06-D510-421C-8EE0-E612C509E97F}">
      <dgm:prSet/>
      <dgm:spPr/>
      <dgm:t>
        <a:bodyPr/>
        <a:lstStyle/>
        <a:p>
          <a:r>
            <a:rPr lang="en-IE" dirty="0"/>
            <a:t>2:00pm Close</a:t>
          </a:r>
          <a:endParaRPr lang="en-US" dirty="0"/>
        </a:p>
      </dgm:t>
    </dgm:pt>
    <dgm:pt modelId="{62FD806F-A712-47A0-8220-0B898373EC4D}" type="parTrans" cxnId="{104A1776-2B96-4847-8711-17C2E1564C30}">
      <dgm:prSet/>
      <dgm:spPr/>
      <dgm:t>
        <a:bodyPr/>
        <a:lstStyle/>
        <a:p>
          <a:endParaRPr lang="en-US"/>
        </a:p>
      </dgm:t>
    </dgm:pt>
    <dgm:pt modelId="{AB1DA0D5-30E5-47AF-8AA5-C7AC96C003D0}" type="sibTrans" cxnId="{104A1776-2B96-4847-8711-17C2E1564C30}">
      <dgm:prSet/>
      <dgm:spPr/>
      <dgm:t>
        <a:bodyPr/>
        <a:lstStyle/>
        <a:p>
          <a:endParaRPr lang="en-US"/>
        </a:p>
      </dgm:t>
    </dgm:pt>
    <dgm:pt modelId="{B53793B5-4496-4A87-B62C-98C80B323590}">
      <dgm:prSet/>
      <dgm:spPr/>
      <dgm:t>
        <a:bodyPr/>
        <a:lstStyle/>
        <a:p>
          <a:r>
            <a:rPr lang="en-IE" i="1" dirty="0"/>
            <a:t>Teas / Coffees and Refreshments available throughout the day</a:t>
          </a:r>
          <a:endParaRPr lang="en-US" dirty="0"/>
        </a:p>
      </dgm:t>
    </dgm:pt>
    <dgm:pt modelId="{40C9C474-049E-4D0E-BF59-9B961B2B6F7E}" type="parTrans" cxnId="{716E3C4B-CDEE-49E2-B909-E3ED99A969FC}">
      <dgm:prSet/>
      <dgm:spPr/>
      <dgm:t>
        <a:bodyPr/>
        <a:lstStyle/>
        <a:p>
          <a:endParaRPr lang="en-US"/>
        </a:p>
      </dgm:t>
    </dgm:pt>
    <dgm:pt modelId="{F67DC97B-AA0C-4C69-82A0-D297F12F96C6}" type="sibTrans" cxnId="{716E3C4B-CDEE-49E2-B909-E3ED99A969FC}">
      <dgm:prSet/>
      <dgm:spPr/>
      <dgm:t>
        <a:bodyPr/>
        <a:lstStyle/>
        <a:p>
          <a:endParaRPr lang="en-US"/>
        </a:p>
      </dgm:t>
    </dgm:pt>
    <dgm:pt modelId="{5CFF2372-6BDC-4E34-88CE-4FAC204B94B7}" type="pres">
      <dgm:prSet presAssocID="{BC053E8E-04E5-45B8-B9C6-A152780A9A10}" presName="linear" presStyleCnt="0">
        <dgm:presLayoutVars>
          <dgm:animLvl val="lvl"/>
          <dgm:resizeHandles val="exact"/>
        </dgm:presLayoutVars>
      </dgm:prSet>
      <dgm:spPr/>
      <dgm:t>
        <a:bodyPr/>
        <a:lstStyle/>
        <a:p>
          <a:endParaRPr lang="en-GB"/>
        </a:p>
      </dgm:t>
    </dgm:pt>
    <dgm:pt modelId="{3E5E94B2-5E71-49AF-B39B-3B5FCED45E70}" type="pres">
      <dgm:prSet presAssocID="{3F4C49B5-122E-46EE-90F1-A315C0C481C0}" presName="parentText" presStyleLbl="node1" presStyleIdx="0" presStyleCnt="7">
        <dgm:presLayoutVars>
          <dgm:chMax val="0"/>
          <dgm:bulletEnabled val="1"/>
        </dgm:presLayoutVars>
      </dgm:prSet>
      <dgm:spPr/>
      <dgm:t>
        <a:bodyPr/>
        <a:lstStyle/>
        <a:p>
          <a:endParaRPr lang="en-GB"/>
        </a:p>
      </dgm:t>
    </dgm:pt>
    <dgm:pt modelId="{A2553CEF-0CC0-49DE-B0AC-727BAAC742E9}" type="pres">
      <dgm:prSet presAssocID="{A1AC7FB0-1F2A-435F-A1D0-207FB33535D8}" presName="spacer" presStyleCnt="0"/>
      <dgm:spPr/>
    </dgm:pt>
    <dgm:pt modelId="{E61528C1-CC52-4AB8-A521-AAFB0E59AB09}" type="pres">
      <dgm:prSet presAssocID="{01D64FA4-CE2E-4351-9CEB-7472DDD31BAB}" presName="parentText" presStyleLbl="node1" presStyleIdx="1" presStyleCnt="7">
        <dgm:presLayoutVars>
          <dgm:chMax val="0"/>
          <dgm:bulletEnabled val="1"/>
        </dgm:presLayoutVars>
      </dgm:prSet>
      <dgm:spPr/>
      <dgm:t>
        <a:bodyPr/>
        <a:lstStyle/>
        <a:p>
          <a:endParaRPr lang="en-GB"/>
        </a:p>
      </dgm:t>
    </dgm:pt>
    <dgm:pt modelId="{F8DD6671-243C-4C9D-939F-5840D3461DB4}" type="pres">
      <dgm:prSet presAssocID="{F1E23976-CE0E-4CC7-8E41-9CDDDC471D83}" presName="spacer" presStyleCnt="0"/>
      <dgm:spPr/>
    </dgm:pt>
    <dgm:pt modelId="{9AFF93B0-17D0-4E44-A336-12A06446CE78}" type="pres">
      <dgm:prSet presAssocID="{1D5C29D0-AD24-4C51-9EB1-18020A8724E6}" presName="parentText" presStyleLbl="node1" presStyleIdx="2" presStyleCnt="7">
        <dgm:presLayoutVars>
          <dgm:chMax val="0"/>
          <dgm:bulletEnabled val="1"/>
        </dgm:presLayoutVars>
      </dgm:prSet>
      <dgm:spPr/>
      <dgm:t>
        <a:bodyPr/>
        <a:lstStyle/>
        <a:p>
          <a:endParaRPr lang="en-GB"/>
        </a:p>
      </dgm:t>
    </dgm:pt>
    <dgm:pt modelId="{251F4FDA-7DC9-4F9C-BAD6-5CDF483F9C90}" type="pres">
      <dgm:prSet presAssocID="{2B939632-B579-4F82-B78D-7CEA61643251}" presName="spacer" presStyleCnt="0"/>
      <dgm:spPr/>
    </dgm:pt>
    <dgm:pt modelId="{286EBD27-B582-43AB-B917-CAC8115F850D}" type="pres">
      <dgm:prSet presAssocID="{25844A97-D959-4D3D-BFB2-3830587AC4A5}" presName="parentText" presStyleLbl="node1" presStyleIdx="3" presStyleCnt="7">
        <dgm:presLayoutVars>
          <dgm:chMax val="0"/>
          <dgm:bulletEnabled val="1"/>
        </dgm:presLayoutVars>
      </dgm:prSet>
      <dgm:spPr/>
      <dgm:t>
        <a:bodyPr/>
        <a:lstStyle/>
        <a:p>
          <a:endParaRPr lang="en-GB"/>
        </a:p>
      </dgm:t>
    </dgm:pt>
    <dgm:pt modelId="{2257A243-EC3A-4A75-8602-FC7D8E0133E5}" type="pres">
      <dgm:prSet presAssocID="{117D53DB-460C-4DBD-BEB2-2746CE926A23}" presName="spacer" presStyleCnt="0"/>
      <dgm:spPr/>
    </dgm:pt>
    <dgm:pt modelId="{7556D7B6-C8B4-47B5-B429-D1E172D810F3}" type="pres">
      <dgm:prSet presAssocID="{AADC1DFC-270A-457E-B09F-2D7C2913BCF9}" presName="parentText" presStyleLbl="node1" presStyleIdx="4" presStyleCnt="7">
        <dgm:presLayoutVars>
          <dgm:chMax val="0"/>
          <dgm:bulletEnabled val="1"/>
        </dgm:presLayoutVars>
      </dgm:prSet>
      <dgm:spPr/>
      <dgm:t>
        <a:bodyPr/>
        <a:lstStyle/>
        <a:p>
          <a:endParaRPr lang="en-GB"/>
        </a:p>
      </dgm:t>
    </dgm:pt>
    <dgm:pt modelId="{A2943BB4-BC23-43D0-AEDF-927BE2179A33}" type="pres">
      <dgm:prSet presAssocID="{A03B85DB-6247-42FA-973A-1351B5F05922}" presName="spacer" presStyleCnt="0"/>
      <dgm:spPr/>
    </dgm:pt>
    <dgm:pt modelId="{54592083-1F07-4825-811D-D84E5EC56F55}" type="pres">
      <dgm:prSet presAssocID="{E24F0E06-D510-421C-8EE0-E612C509E97F}" presName="parentText" presStyleLbl="node1" presStyleIdx="5" presStyleCnt="7">
        <dgm:presLayoutVars>
          <dgm:chMax val="0"/>
          <dgm:bulletEnabled val="1"/>
        </dgm:presLayoutVars>
      </dgm:prSet>
      <dgm:spPr/>
      <dgm:t>
        <a:bodyPr/>
        <a:lstStyle/>
        <a:p>
          <a:endParaRPr lang="en-GB"/>
        </a:p>
      </dgm:t>
    </dgm:pt>
    <dgm:pt modelId="{11216F0B-9166-45C8-BDB1-14F338FF7254}" type="pres">
      <dgm:prSet presAssocID="{AB1DA0D5-30E5-47AF-8AA5-C7AC96C003D0}" presName="spacer" presStyleCnt="0"/>
      <dgm:spPr/>
    </dgm:pt>
    <dgm:pt modelId="{19DCE107-ED1E-400F-9D47-2BD66309E383}" type="pres">
      <dgm:prSet presAssocID="{B53793B5-4496-4A87-B62C-98C80B323590}" presName="parentText" presStyleLbl="node1" presStyleIdx="6" presStyleCnt="7">
        <dgm:presLayoutVars>
          <dgm:chMax val="0"/>
          <dgm:bulletEnabled val="1"/>
        </dgm:presLayoutVars>
      </dgm:prSet>
      <dgm:spPr/>
      <dgm:t>
        <a:bodyPr/>
        <a:lstStyle/>
        <a:p>
          <a:endParaRPr lang="en-GB"/>
        </a:p>
      </dgm:t>
    </dgm:pt>
  </dgm:ptLst>
  <dgm:cxnLst>
    <dgm:cxn modelId="{E33092F1-9A2B-462E-BF30-87FF1EE628F0}" srcId="{BC053E8E-04E5-45B8-B9C6-A152780A9A10}" destId="{AADC1DFC-270A-457E-B09F-2D7C2913BCF9}" srcOrd="4" destOrd="0" parTransId="{6E57BE93-3B06-4CB0-8B46-05E89FECC84C}" sibTransId="{A03B85DB-6247-42FA-973A-1351B5F05922}"/>
    <dgm:cxn modelId="{716E3C4B-CDEE-49E2-B909-E3ED99A969FC}" srcId="{BC053E8E-04E5-45B8-B9C6-A152780A9A10}" destId="{B53793B5-4496-4A87-B62C-98C80B323590}" srcOrd="6" destOrd="0" parTransId="{40C9C474-049E-4D0E-BF59-9B961B2B6F7E}" sibTransId="{F67DC97B-AA0C-4C69-82A0-D297F12F96C6}"/>
    <dgm:cxn modelId="{E1227510-0D33-425C-9D86-962B3D3ED795}" type="presOf" srcId="{25844A97-D959-4D3D-BFB2-3830587AC4A5}" destId="{286EBD27-B582-43AB-B917-CAC8115F850D}" srcOrd="0" destOrd="0" presId="urn:microsoft.com/office/officeart/2005/8/layout/vList2"/>
    <dgm:cxn modelId="{F4DE5123-CD30-4009-A104-4B6B25A0D71E}" srcId="{BC053E8E-04E5-45B8-B9C6-A152780A9A10}" destId="{3F4C49B5-122E-46EE-90F1-A315C0C481C0}" srcOrd="0" destOrd="0" parTransId="{E8149635-6C02-431A-A0AF-5AFBB9816248}" sibTransId="{A1AC7FB0-1F2A-435F-A1D0-207FB33535D8}"/>
    <dgm:cxn modelId="{448965AD-70FB-4DDF-840A-DF6584D3D350}" srcId="{BC053E8E-04E5-45B8-B9C6-A152780A9A10}" destId="{01D64FA4-CE2E-4351-9CEB-7472DDD31BAB}" srcOrd="1" destOrd="0" parTransId="{6E0B1E24-F77C-4ED5-94E6-B53D055E576A}" sibTransId="{F1E23976-CE0E-4CC7-8E41-9CDDDC471D83}"/>
    <dgm:cxn modelId="{0FFB85DB-D606-4287-9322-4DFF47E18B97}" type="presOf" srcId="{E24F0E06-D510-421C-8EE0-E612C509E97F}" destId="{54592083-1F07-4825-811D-D84E5EC56F55}" srcOrd="0" destOrd="0" presId="urn:microsoft.com/office/officeart/2005/8/layout/vList2"/>
    <dgm:cxn modelId="{32D94AAF-753B-44B7-9203-2A8942D1B7F2}" type="presOf" srcId="{1D5C29D0-AD24-4C51-9EB1-18020A8724E6}" destId="{9AFF93B0-17D0-4E44-A336-12A06446CE78}" srcOrd="0" destOrd="0" presId="urn:microsoft.com/office/officeart/2005/8/layout/vList2"/>
    <dgm:cxn modelId="{C762915D-F147-44B5-BECA-A8BDA7B82574}" type="presOf" srcId="{B53793B5-4496-4A87-B62C-98C80B323590}" destId="{19DCE107-ED1E-400F-9D47-2BD66309E383}" srcOrd="0" destOrd="0" presId="urn:microsoft.com/office/officeart/2005/8/layout/vList2"/>
    <dgm:cxn modelId="{67E90FF6-0D18-4BAA-95DE-EE396CF3A428}" srcId="{BC053E8E-04E5-45B8-B9C6-A152780A9A10}" destId="{25844A97-D959-4D3D-BFB2-3830587AC4A5}" srcOrd="3" destOrd="0" parTransId="{E14D3A55-8F68-4C84-ACF0-D6D0FA0ABDDA}" sibTransId="{117D53DB-460C-4DBD-BEB2-2746CE926A23}"/>
    <dgm:cxn modelId="{36EED006-4DF1-458B-9740-5BABA864DE02}" type="presOf" srcId="{AADC1DFC-270A-457E-B09F-2D7C2913BCF9}" destId="{7556D7B6-C8B4-47B5-B429-D1E172D810F3}" srcOrd="0" destOrd="0" presId="urn:microsoft.com/office/officeart/2005/8/layout/vList2"/>
    <dgm:cxn modelId="{F09EE68A-F010-43F1-8B8F-44068685C737}" srcId="{BC053E8E-04E5-45B8-B9C6-A152780A9A10}" destId="{1D5C29D0-AD24-4C51-9EB1-18020A8724E6}" srcOrd="2" destOrd="0" parTransId="{4E0F132B-0396-47CB-B24E-E6EC603262E2}" sibTransId="{2B939632-B579-4F82-B78D-7CEA61643251}"/>
    <dgm:cxn modelId="{104A1776-2B96-4847-8711-17C2E1564C30}" srcId="{BC053E8E-04E5-45B8-B9C6-A152780A9A10}" destId="{E24F0E06-D510-421C-8EE0-E612C509E97F}" srcOrd="5" destOrd="0" parTransId="{62FD806F-A712-47A0-8220-0B898373EC4D}" sibTransId="{AB1DA0D5-30E5-47AF-8AA5-C7AC96C003D0}"/>
    <dgm:cxn modelId="{86521B07-FF73-4A9D-9E24-F3C835D96EF7}" type="presOf" srcId="{BC053E8E-04E5-45B8-B9C6-A152780A9A10}" destId="{5CFF2372-6BDC-4E34-88CE-4FAC204B94B7}" srcOrd="0" destOrd="0" presId="urn:microsoft.com/office/officeart/2005/8/layout/vList2"/>
    <dgm:cxn modelId="{46BD9EBF-F9F4-4EB8-A2CA-5C00DC0B8948}" type="presOf" srcId="{3F4C49B5-122E-46EE-90F1-A315C0C481C0}" destId="{3E5E94B2-5E71-49AF-B39B-3B5FCED45E70}" srcOrd="0" destOrd="0" presId="urn:microsoft.com/office/officeart/2005/8/layout/vList2"/>
    <dgm:cxn modelId="{D640174E-B926-4642-9D52-EDE01C3EFFAC}" type="presOf" srcId="{01D64FA4-CE2E-4351-9CEB-7472DDD31BAB}" destId="{E61528C1-CC52-4AB8-A521-AAFB0E59AB09}" srcOrd="0" destOrd="0" presId="urn:microsoft.com/office/officeart/2005/8/layout/vList2"/>
    <dgm:cxn modelId="{DB64892F-50C6-4030-81DB-4F2B679CC4B4}" type="presParOf" srcId="{5CFF2372-6BDC-4E34-88CE-4FAC204B94B7}" destId="{3E5E94B2-5E71-49AF-B39B-3B5FCED45E70}" srcOrd="0" destOrd="0" presId="urn:microsoft.com/office/officeart/2005/8/layout/vList2"/>
    <dgm:cxn modelId="{6B84ED67-9F9A-4824-AAF1-305C9CA44355}" type="presParOf" srcId="{5CFF2372-6BDC-4E34-88CE-4FAC204B94B7}" destId="{A2553CEF-0CC0-49DE-B0AC-727BAAC742E9}" srcOrd="1" destOrd="0" presId="urn:microsoft.com/office/officeart/2005/8/layout/vList2"/>
    <dgm:cxn modelId="{18E02E6F-9324-4164-A4F2-C1E754E8D56A}" type="presParOf" srcId="{5CFF2372-6BDC-4E34-88CE-4FAC204B94B7}" destId="{E61528C1-CC52-4AB8-A521-AAFB0E59AB09}" srcOrd="2" destOrd="0" presId="urn:microsoft.com/office/officeart/2005/8/layout/vList2"/>
    <dgm:cxn modelId="{6A6C55B0-7515-48C3-BC34-A81EFE0FFFD9}" type="presParOf" srcId="{5CFF2372-6BDC-4E34-88CE-4FAC204B94B7}" destId="{F8DD6671-243C-4C9D-939F-5840D3461DB4}" srcOrd="3" destOrd="0" presId="urn:microsoft.com/office/officeart/2005/8/layout/vList2"/>
    <dgm:cxn modelId="{20287683-9486-423A-A74D-6C784F41A063}" type="presParOf" srcId="{5CFF2372-6BDC-4E34-88CE-4FAC204B94B7}" destId="{9AFF93B0-17D0-4E44-A336-12A06446CE78}" srcOrd="4" destOrd="0" presId="urn:microsoft.com/office/officeart/2005/8/layout/vList2"/>
    <dgm:cxn modelId="{63E0F68C-43A5-4A25-963C-567E573C0EEE}" type="presParOf" srcId="{5CFF2372-6BDC-4E34-88CE-4FAC204B94B7}" destId="{251F4FDA-7DC9-4F9C-BAD6-5CDF483F9C90}" srcOrd="5" destOrd="0" presId="urn:microsoft.com/office/officeart/2005/8/layout/vList2"/>
    <dgm:cxn modelId="{DFB34884-4A1D-40BE-828D-B6E4CF0644BF}" type="presParOf" srcId="{5CFF2372-6BDC-4E34-88CE-4FAC204B94B7}" destId="{286EBD27-B582-43AB-B917-CAC8115F850D}" srcOrd="6" destOrd="0" presId="urn:microsoft.com/office/officeart/2005/8/layout/vList2"/>
    <dgm:cxn modelId="{7F868F08-9F62-41B4-91AA-099FB859DD0A}" type="presParOf" srcId="{5CFF2372-6BDC-4E34-88CE-4FAC204B94B7}" destId="{2257A243-EC3A-4A75-8602-FC7D8E0133E5}" srcOrd="7" destOrd="0" presId="urn:microsoft.com/office/officeart/2005/8/layout/vList2"/>
    <dgm:cxn modelId="{CF73985B-168D-45D5-A3D8-10123DF11B3A}" type="presParOf" srcId="{5CFF2372-6BDC-4E34-88CE-4FAC204B94B7}" destId="{7556D7B6-C8B4-47B5-B429-D1E172D810F3}" srcOrd="8" destOrd="0" presId="urn:microsoft.com/office/officeart/2005/8/layout/vList2"/>
    <dgm:cxn modelId="{3664D8E7-161A-4DAC-96E2-FE0DB9BD93CD}" type="presParOf" srcId="{5CFF2372-6BDC-4E34-88CE-4FAC204B94B7}" destId="{A2943BB4-BC23-43D0-AEDF-927BE2179A33}" srcOrd="9" destOrd="0" presId="urn:microsoft.com/office/officeart/2005/8/layout/vList2"/>
    <dgm:cxn modelId="{8533EA0D-7E87-4203-A132-69C3E2CDC049}" type="presParOf" srcId="{5CFF2372-6BDC-4E34-88CE-4FAC204B94B7}" destId="{54592083-1F07-4825-811D-D84E5EC56F55}" srcOrd="10" destOrd="0" presId="urn:microsoft.com/office/officeart/2005/8/layout/vList2"/>
    <dgm:cxn modelId="{1D25437D-DA61-429B-8A6A-5A14526F459A}" type="presParOf" srcId="{5CFF2372-6BDC-4E34-88CE-4FAC204B94B7}" destId="{11216F0B-9166-45C8-BDB1-14F338FF7254}" srcOrd="11" destOrd="0" presId="urn:microsoft.com/office/officeart/2005/8/layout/vList2"/>
    <dgm:cxn modelId="{11795EAA-5DD0-41DD-9AEE-77656DE9367A}" type="presParOf" srcId="{5CFF2372-6BDC-4E34-88CE-4FAC204B94B7}" destId="{19DCE107-ED1E-400F-9D47-2BD66309E383}"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BE8369-62CF-45CF-9B0E-20550E7B4183}" type="doc">
      <dgm:prSet loTypeId="urn:microsoft.com/office/officeart/2005/8/layout/cycle3" loCatId="cycle" qsTypeId="urn:microsoft.com/office/officeart/2005/8/quickstyle/simple5" qsCatId="simple" csTypeId="urn:microsoft.com/office/officeart/2005/8/colors/colorful5" csCatId="colorful"/>
      <dgm:spPr/>
      <dgm:t>
        <a:bodyPr/>
        <a:lstStyle/>
        <a:p>
          <a:endParaRPr lang="en-US"/>
        </a:p>
      </dgm:t>
    </dgm:pt>
    <dgm:pt modelId="{2DF98803-0DAB-4CD9-B59F-5166B656A314}">
      <dgm:prSet/>
      <dgm:spPr/>
      <dgm:t>
        <a:bodyPr/>
        <a:lstStyle/>
        <a:p>
          <a:r>
            <a:rPr lang="en-IE"/>
            <a:t>Child Safety</a:t>
          </a:r>
          <a:endParaRPr lang="en-US"/>
        </a:p>
      </dgm:t>
    </dgm:pt>
    <dgm:pt modelId="{376D3CC0-2676-4F10-9316-23AB58541B9F}" type="parTrans" cxnId="{46D43FA0-DDFC-47D3-8005-22E3C964F442}">
      <dgm:prSet/>
      <dgm:spPr/>
      <dgm:t>
        <a:bodyPr/>
        <a:lstStyle/>
        <a:p>
          <a:endParaRPr lang="en-US"/>
        </a:p>
      </dgm:t>
    </dgm:pt>
    <dgm:pt modelId="{105F4B38-01C4-4176-8D67-BE573F5B54C0}" type="sibTrans" cxnId="{46D43FA0-DDFC-47D3-8005-22E3C964F442}">
      <dgm:prSet/>
      <dgm:spPr/>
      <dgm:t>
        <a:bodyPr/>
        <a:lstStyle/>
        <a:p>
          <a:endParaRPr lang="en-US"/>
        </a:p>
      </dgm:t>
    </dgm:pt>
    <dgm:pt modelId="{51E1AEEE-0C1C-4726-93FB-1D5ABD4F800C}">
      <dgm:prSet/>
      <dgm:spPr/>
      <dgm:t>
        <a:bodyPr/>
        <a:lstStyle/>
        <a:p>
          <a:r>
            <a:rPr lang="en-IE"/>
            <a:t>Improved play facilities</a:t>
          </a:r>
          <a:endParaRPr lang="en-US"/>
        </a:p>
      </dgm:t>
    </dgm:pt>
    <dgm:pt modelId="{8048A75B-74E0-4529-93A4-19B479BD1B07}" type="parTrans" cxnId="{B8E3D3D2-B260-4D7D-A6D5-ACED0440A10F}">
      <dgm:prSet/>
      <dgm:spPr/>
      <dgm:t>
        <a:bodyPr/>
        <a:lstStyle/>
        <a:p>
          <a:endParaRPr lang="en-US"/>
        </a:p>
      </dgm:t>
    </dgm:pt>
    <dgm:pt modelId="{F8C86090-9D4B-4187-A038-41A8A2BDF921}" type="sibTrans" cxnId="{B8E3D3D2-B260-4D7D-A6D5-ACED0440A10F}">
      <dgm:prSet/>
      <dgm:spPr/>
      <dgm:t>
        <a:bodyPr/>
        <a:lstStyle/>
        <a:p>
          <a:endParaRPr lang="en-US"/>
        </a:p>
      </dgm:t>
    </dgm:pt>
    <dgm:pt modelId="{F38B02A9-0961-4F85-BFED-E75977B8CD40}">
      <dgm:prSet/>
      <dgm:spPr/>
      <dgm:t>
        <a:bodyPr/>
        <a:lstStyle/>
        <a:p>
          <a:r>
            <a:rPr lang="en-IE"/>
            <a:t>Inclusiveness</a:t>
          </a:r>
          <a:endParaRPr lang="en-US"/>
        </a:p>
      </dgm:t>
    </dgm:pt>
    <dgm:pt modelId="{CA73C544-D901-49D9-ACF4-8655A8334FED}" type="parTrans" cxnId="{BBCF627D-0C76-45BE-8463-A1702906B880}">
      <dgm:prSet/>
      <dgm:spPr/>
      <dgm:t>
        <a:bodyPr/>
        <a:lstStyle/>
        <a:p>
          <a:endParaRPr lang="en-US"/>
        </a:p>
      </dgm:t>
    </dgm:pt>
    <dgm:pt modelId="{04ADF113-D107-4EEB-AA87-E58DDDE2B8DB}" type="sibTrans" cxnId="{BBCF627D-0C76-45BE-8463-A1702906B880}">
      <dgm:prSet/>
      <dgm:spPr/>
      <dgm:t>
        <a:bodyPr/>
        <a:lstStyle/>
        <a:p>
          <a:endParaRPr lang="en-US"/>
        </a:p>
      </dgm:t>
    </dgm:pt>
    <dgm:pt modelId="{B5FFA714-9A40-49D5-9531-01E659FDC70E}">
      <dgm:prSet/>
      <dgm:spPr/>
      <dgm:t>
        <a:bodyPr/>
        <a:lstStyle/>
        <a:p>
          <a:r>
            <a:rPr lang="en-IE"/>
            <a:t>Safety Surfacing &amp; Safety Zones</a:t>
          </a:r>
          <a:endParaRPr lang="en-US"/>
        </a:p>
      </dgm:t>
    </dgm:pt>
    <dgm:pt modelId="{9901B383-8E8B-4860-A920-013B8447CDFF}" type="parTrans" cxnId="{60646FAE-99E9-46DB-9461-14BB67B96B28}">
      <dgm:prSet/>
      <dgm:spPr/>
      <dgm:t>
        <a:bodyPr/>
        <a:lstStyle/>
        <a:p>
          <a:endParaRPr lang="en-US"/>
        </a:p>
      </dgm:t>
    </dgm:pt>
    <dgm:pt modelId="{C8F92BA2-5590-4DC6-ABE5-BDE3F5959D53}" type="sibTrans" cxnId="{60646FAE-99E9-46DB-9461-14BB67B96B28}">
      <dgm:prSet/>
      <dgm:spPr/>
      <dgm:t>
        <a:bodyPr/>
        <a:lstStyle/>
        <a:p>
          <a:endParaRPr lang="en-US"/>
        </a:p>
      </dgm:t>
    </dgm:pt>
    <dgm:pt modelId="{3E838DAE-CF10-4730-BE2E-8377A7483FAC}">
      <dgm:prSet/>
      <dgm:spPr/>
      <dgm:t>
        <a:bodyPr/>
        <a:lstStyle/>
        <a:p>
          <a:r>
            <a:rPr lang="en-IE"/>
            <a:t>Enhanced Amenity &amp; Social Inclusion</a:t>
          </a:r>
          <a:endParaRPr lang="en-US"/>
        </a:p>
      </dgm:t>
    </dgm:pt>
    <dgm:pt modelId="{1ECB10F7-4FD7-40B1-BC80-84DFBC968C9B}" type="parTrans" cxnId="{4BE9CBC5-215D-4E37-832D-2803D848DB65}">
      <dgm:prSet/>
      <dgm:spPr/>
      <dgm:t>
        <a:bodyPr/>
        <a:lstStyle/>
        <a:p>
          <a:endParaRPr lang="en-US"/>
        </a:p>
      </dgm:t>
    </dgm:pt>
    <dgm:pt modelId="{B3AE803B-B41F-401F-A9AF-D3B97580D8F6}" type="sibTrans" cxnId="{4BE9CBC5-215D-4E37-832D-2803D848DB65}">
      <dgm:prSet/>
      <dgm:spPr/>
      <dgm:t>
        <a:bodyPr/>
        <a:lstStyle/>
        <a:p>
          <a:endParaRPr lang="en-US"/>
        </a:p>
      </dgm:t>
    </dgm:pt>
    <dgm:pt modelId="{21A109DC-0F48-4FAC-9EAE-F98AA1AE0A7D}" type="pres">
      <dgm:prSet presAssocID="{DFBE8369-62CF-45CF-9B0E-20550E7B4183}" presName="Name0" presStyleCnt="0">
        <dgm:presLayoutVars>
          <dgm:dir/>
          <dgm:resizeHandles val="exact"/>
        </dgm:presLayoutVars>
      </dgm:prSet>
      <dgm:spPr/>
      <dgm:t>
        <a:bodyPr/>
        <a:lstStyle/>
        <a:p>
          <a:endParaRPr lang="en-GB"/>
        </a:p>
      </dgm:t>
    </dgm:pt>
    <dgm:pt modelId="{9FD005A2-2CF1-4313-A3B1-9BACC6A213EA}" type="pres">
      <dgm:prSet presAssocID="{DFBE8369-62CF-45CF-9B0E-20550E7B4183}" presName="cycle" presStyleCnt="0"/>
      <dgm:spPr/>
    </dgm:pt>
    <dgm:pt modelId="{7D25964A-C2F1-4682-BD79-E873110DDBE8}" type="pres">
      <dgm:prSet presAssocID="{2DF98803-0DAB-4CD9-B59F-5166B656A314}" presName="nodeFirstNode" presStyleLbl="node1" presStyleIdx="0" presStyleCnt="5">
        <dgm:presLayoutVars>
          <dgm:bulletEnabled val="1"/>
        </dgm:presLayoutVars>
      </dgm:prSet>
      <dgm:spPr/>
      <dgm:t>
        <a:bodyPr/>
        <a:lstStyle/>
        <a:p>
          <a:endParaRPr lang="en-GB"/>
        </a:p>
      </dgm:t>
    </dgm:pt>
    <dgm:pt modelId="{C7597D58-18E9-47BD-B690-8B7EE30CCFFF}" type="pres">
      <dgm:prSet presAssocID="{105F4B38-01C4-4176-8D67-BE573F5B54C0}" presName="sibTransFirstNode" presStyleLbl="bgShp" presStyleIdx="0" presStyleCnt="1"/>
      <dgm:spPr/>
      <dgm:t>
        <a:bodyPr/>
        <a:lstStyle/>
        <a:p>
          <a:endParaRPr lang="en-GB"/>
        </a:p>
      </dgm:t>
    </dgm:pt>
    <dgm:pt modelId="{BFA1819A-4A05-43F7-8B43-686F1D93BCE3}" type="pres">
      <dgm:prSet presAssocID="{51E1AEEE-0C1C-4726-93FB-1D5ABD4F800C}" presName="nodeFollowingNodes" presStyleLbl="node1" presStyleIdx="1" presStyleCnt="5">
        <dgm:presLayoutVars>
          <dgm:bulletEnabled val="1"/>
        </dgm:presLayoutVars>
      </dgm:prSet>
      <dgm:spPr/>
      <dgm:t>
        <a:bodyPr/>
        <a:lstStyle/>
        <a:p>
          <a:endParaRPr lang="en-GB"/>
        </a:p>
      </dgm:t>
    </dgm:pt>
    <dgm:pt modelId="{07AAB009-0E85-4A8A-B3AA-F0D2414BFE8F}" type="pres">
      <dgm:prSet presAssocID="{F38B02A9-0961-4F85-BFED-E75977B8CD40}" presName="nodeFollowingNodes" presStyleLbl="node1" presStyleIdx="2" presStyleCnt="5">
        <dgm:presLayoutVars>
          <dgm:bulletEnabled val="1"/>
        </dgm:presLayoutVars>
      </dgm:prSet>
      <dgm:spPr/>
      <dgm:t>
        <a:bodyPr/>
        <a:lstStyle/>
        <a:p>
          <a:endParaRPr lang="en-GB"/>
        </a:p>
      </dgm:t>
    </dgm:pt>
    <dgm:pt modelId="{B1625440-43D0-4177-95BB-4FCF4EB978EF}" type="pres">
      <dgm:prSet presAssocID="{B5FFA714-9A40-49D5-9531-01E659FDC70E}" presName="nodeFollowingNodes" presStyleLbl="node1" presStyleIdx="3" presStyleCnt="5">
        <dgm:presLayoutVars>
          <dgm:bulletEnabled val="1"/>
        </dgm:presLayoutVars>
      </dgm:prSet>
      <dgm:spPr/>
      <dgm:t>
        <a:bodyPr/>
        <a:lstStyle/>
        <a:p>
          <a:endParaRPr lang="en-GB"/>
        </a:p>
      </dgm:t>
    </dgm:pt>
    <dgm:pt modelId="{C07730C0-6040-4884-B691-D1D15F6899CE}" type="pres">
      <dgm:prSet presAssocID="{3E838DAE-CF10-4730-BE2E-8377A7483FAC}" presName="nodeFollowingNodes" presStyleLbl="node1" presStyleIdx="4" presStyleCnt="5">
        <dgm:presLayoutVars>
          <dgm:bulletEnabled val="1"/>
        </dgm:presLayoutVars>
      </dgm:prSet>
      <dgm:spPr/>
      <dgm:t>
        <a:bodyPr/>
        <a:lstStyle/>
        <a:p>
          <a:endParaRPr lang="en-GB"/>
        </a:p>
      </dgm:t>
    </dgm:pt>
  </dgm:ptLst>
  <dgm:cxnLst>
    <dgm:cxn modelId="{6DB91A0D-0E8D-4360-AC39-B59BF4278F54}" type="presOf" srcId="{105F4B38-01C4-4176-8D67-BE573F5B54C0}" destId="{C7597D58-18E9-47BD-B690-8B7EE30CCFFF}" srcOrd="0" destOrd="0" presId="urn:microsoft.com/office/officeart/2005/8/layout/cycle3"/>
    <dgm:cxn modelId="{60646FAE-99E9-46DB-9461-14BB67B96B28}" srcId="{DFBE8369-62CF-45CF-9B0E-20550E7B4183}" destId="{B5FFA714-9A40-49D5-9531-01E659FDC70E}" srcOrd="3" destOrd="0" parTransId="{9901B383-8E8B-4860-A920-013B8447CDFF}" sibTransId="{C8F92BA2-5590-4DC6-ABE5-BDE3F5959D53}"/>
    <dgm:cxn modelId="{C7134B5E-B64E-4B5E-B10E-2A28DB0D57BB}" type="presOf" srcId="{F38B02A9-0961-4F85-BFED-E75977B8CD40}" destId="{07AAB009-0E85-4A8A-B3AA-F0D2414BFE8F}" srcOrd="0" destOrd="0" presId="urn:microsoft.com/office/officeart/2005/8/layout/cycle3"/>
    <dgm:cxn modelId="{46D43FA0-DDFC-47D3-8005-22E3C964F442}" srcId="{DFBE8369-62CF-45CF-9B0E-20550E7B4183}" destId="{2DF98803-0DAB-4CD9-B59F-5166B656A314}" srcOrd="0" destOrd="0" parTransId="{376D3CC0-2676-4F10-9316-23AB58541B9F}" sibTransId="{105F4B38-01C4-4176-8D67-BE573F5B54C0}"/>
    <dgm:cxn modelId="{3F85C42A-098E-4307-BFB5-DD47D001A049}" type="presOf" srcId="{51E1AEEE-0C1C-4726-93FB-1D5ABD4F800C}" destId="{BFA1819A-4A05-43F7-8B43-686F1D93BCE3}" srcOrd="0" destOrd="0" presId="urn:microsoft.com/office/officeart/2005/8/layout/cycle3"/>
    <dgm:cxn modelId="{C189F025-BE21-4EB6-8D01-28E19B40B49A}" type="presOf" srcId="{B5FFA714-9A40-49D5-9531-01E659FDC70E}" destId="{B1625440-43D0-4177-95BB-4FCF4EB978EF}" srcOrd="0" destOrd="0" presId="urn:microsoft.com/office/officeart/2005/8/layout/cycle3"/>
    <dgm:cxn modelId="{C195788C-B09D-4336-B3D5-93BA4E6091B4}" type="presOf" srcId="{3E838DAE-CF10-4730-BE2E-8377A7483FAC}" destId="{C07730C0-6040-4884-B691-D1D15F6899CE}" srcOrd="0" destOrd="0" presId="urn:microsoft.com/office/officeart/2005/8/layout/cycle3"/>
    <dgm:cxn modelId="{213821E0-46E2-4A48-B725-364340368667}" type="presOf" srcId="{DFBE8369-62CF-45CF-9B0E-20550E7B4183}" destId="{21A109DC-0F48-4FAC-9EAE-F98AA1AE0A7D}" srcOrd="0" destOrd="0" presId="urn:microsoft.com/office/officeart/2005/8/layout/cycle3"/>
    <dgm:cxn modelId="{BBCF627D-0C76-45BE-8463-A1702906B880}" srcId="{DFBE8369-62CF-45CF-9B0E-20550E7B4183}" destId="{F38B02A9-0961-4F85-BFED-E75977B8CD40}" srcOrd="2" destOrd="0" parTransId="{CA73C544-D901-49D9-ACF4-8655A8334FED}" sibTransId="{04ADF113-D107-4EEB-AA87-E58DDDE2B8DB}"/>
    <dgm:cxn modelId="{C4708E6A-69F8-4AE6-9C89-8333C5BF41F4}" type="presOf" srcId="{2DF98803-0DAB-4CD9-B59F-5166B656A314}" destId="{7D25964A-C2F1-4682-BD79-E873110DDBE8}" srcOrd="0" destOrd="0" presId="urn:microsoft.com/office/officeart/2005/8/layout/cycle3"/>
    <dgm:cxn modelId="{4BE9CBC5-215D-4E37-832D-2803D848DB65}" srcId="{DFBE8369-62CF-45CF-9B0E-20550E7B4183}" destId="{3E838DAE-CF10-4730-BE2E-8377A7483FAC}" srcOrd="4" destOrd="0" parTransId="{1ECB10F7-4FD7-40B1-BC80-84DFBC968C9B}" sibTransId="{B3AE803B-B41F-401F-A9AF-D3B97580D8F6}"/>
    <dgm:cxn modelId="{B8E3D3D2-B260-4D7D-A6D5-ACED0440A10F}" srcId="{DFBE8369-62CF-45CF-9B0E-20550E7B4183}" destId="{51E1AEEE-0C1C-4726-93FB-1D5ABD4F800C}" srcOrd="1" destOrd="0" parTransId="{8048A75B-74E0-4529-93A4-19B479BD1B07}" sibTransId="{F8C86090-9D4B-4187-A038-41A8A2BDF921}"/>
    <dgm:cxn modelId="{4A48B3FD-B4E2-426D-9898-6BCC63ABC88C}" type="presParOf" srcId="{21A109DC-0F48-4FAC-9EAE-F98AA1AE0A7D}" destId="{9FD005A2-2CF1-4313-A3B1-9BACC6A213EA}" srcOrd="0" destOrd="0" presId="urn:microsoft.com/office/officeart/2005/8/layout/cycle3"/>
    <dgm:cxn modelId="{B77A2849-F02C-41F4-8502-41D51BC1645E}" type="presParOf" srcId="{9FD005A2-2CF1-4313-A3B1-9BACC6A213EA}" destId="{7D25964A-C2F1-4682-BD79-E873110DDBE8}" srcOrd="0" destOrd="0" presId="urn:microsoft.com/office/officeart/2005/8/layout/cycle3"/>
    <dgm:cxn modelId="{C4524FA6-CDF0-493B-BD32-793E3E007327}" type="presParOf" srcId="{9FD005A2-2CF1-4313-A3B1-9BACC6A213EA}" destId="{C7597D58-18E9-47BD-B690-8B7EE30CCFFF}" srcOrd="1" destOrd="0" presId="urn:microsoft.com/office/officeart/2005/8/layout/cycle3"/>
    <dgm:cxn modelId="{1752F3C7-E6E9-4AD4-B8C6-BE18A506A462}" type="presParOf" srcId="{9FD005A2-2CF1-4313-A3B1-9BACC6A213EA}" destId="{BFA1819A-4A05-43F7-8B43-686F1D93BCE3}" srcOrd="2" destOrd="0" presId="urn:microsoft.com/office/officeart/2005/8/layout/cycle3"/>
    <dgm:cxn modelId="{21BD4A47-8794-46E6-BC25-1D4438641B59}" type="presParOf" srcId="{9FD005A2-2CF1-4313-A3B1-9BACC6A213EA}" destId="{07AAB009-0E85-4A8A-B3AA-F0D2414BFE8F}" srcOrd="3" destOrd="0" presId="urn:microsoft.com/office/officeart/2005/8/layout/cycle3"/>
    <dgm:cxn modelId="{FC81E535-1B7D-47B3-A397-6BC0BAF1C7BF}" type="presParOf" srcId="{9FD005A2-2CF1-4313-A3B1-9BACC6A213EA}" destId="{B1625440-43D0-4177-95BB-4FCF4EB978EF}" srcOrd="4" destOrd="0" presId="urn:microsoft.com/office/officeart/2005/8/layout/cycle3"/>
    <dgm:cxn modelId="{C55D921E-CC33-4C76-8BAB-82A4970C315E}" type="presParOf" srcId="{9FD005A2-2CF1-4313-A3B1-9BACC6A213EA}" destId="{C07730C0-6040-4884-B691-D1D15F6899CE}"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0A8ABF-EC1C-4566-96FF-CA53466676E8}" type="doc">
      <dgm:prSet loTypeId="urn:microsoft.com/office/officeart/2017/3/layout/HorizontalPathTimeline" loCatId="process" qsTypeId="urn:microsoft.com/office/officeart/2005/8/quickstyle/simple4" qsCatId="simple" csTypeId="urn:microsoft.com/office/officeart/2005/8/colors/accent5_2" csCatId="accent5" phldr="1"/>
      <dgm:spPr/>
      <dgm:t>
        <a:bodyPr/>
        <a:lstStyle/>
        <a:p>
          <a:endParaRPr lang="en-US"/>
        </a:p>
      </dgm:t>
    </dgm:pt>
    <dgm:pt modelId="{E1ADC799-546E-486F-BC29-794177357D7A}">
      <dgm:prSet/>
      <dgm:spPr/>
      <dgm:t>
        <a:bodyPr/>
        <a:lstStyle/>
        <a:p>
          <a:pPr>
            <a:defRPr b="1"/>
          </a:pPr>
          <a:r>
            <a:rPr lang="en-US"/>
            <a:t>2016</a:t>
          </a:r>
        </a:p>
      </dgm:t>
    </dgm:pt>
    <dgm:pt modelId="{0757869F-BD2A-47E8-91F3-370B4E0DC14F}" type="parTrans" cxnId="{F615DE95-A2B6-45A7-B547-A37B2FAD7F28}">
      <dgm:prSet/>
      <dgm:spPr/>
      <dgm:t>
        <a:bodyPr/>
        <a:lstStyle/>
        <a:p>
          <a:endParaRPr lang="en-US"/>
        </a:p>
      </dgm:t>
    </dgm:pt>
    <dgm:pt modelId="{3989E689-D2B8-4C70-A953-41D2F5040802}" type="sibTrans" cxnId="{F615DE95-A2B6-45A7-B547-A37B2FAD7F28}">
      <dgm:prSet/>
      <dgm:spPr/>
      <dgm:t>
        <a:bodyPr/>
        <a:lstStyle/>
        <a:p>
          <a:endParaRPr lang="en-US"/>
        </a:p>
      </dgm:t>
    </dgm:pt>
    <dgm:pt modelId="{4FC3D27C-4A02-4A37-A56D-3F99164FCD24}">
      <dgm:prSet custT="1"/>
      <dgm:spPr/>
      <dgm:t>
        <a:bodyPr/>
        <a:lstStyle/>
        <a:p>
          <a:r>
            <a:rPr lang="en-US" sz="1800" dirty="0"/>
            <a:t>Initial Proposal for Milltown Development Company</a:t>
          </a:r>
        </a:p>
      </dgm:t>
    </dgm:pt>
    <dgm:pt modelId="{243E4C68-BB72-41DF-9B4E-6F34C93F527B}" type="parTrans" cxnId="{B3AA89CE-D6E5-4274-83B2-2D7B6FA16697}">
      <dgm:prSet/>
      <dgm:spPr/>
      <dgm:t>
        <a:bodyPr/>
        <a:lstStyle/>
        <a:p>
          <a:endParaRPr lang="en-US"/>
        </a:p>
      </dgm:t>
    </dgm:pt>
    <dgm:pt modelId="{35D26C71-674C-4C9B-B0FA-9A2149351E7B}" type="sibTrans" cxnId="{B3AA89CE-D6E5-4274-83B2-2D7B6FA16697}">
      <dgm:prSet/>
      <dgm:spPr/>
      <dgm:t>
        <a:bodyPr/>
        <a:lstStyle/>
        <a:p>
          <a:endParaRPr lang="en-US"/>
        </a:p>
      </dgm:t>
    </dgm:pt>
    <dgm:pt modelId="{CE91B16C-DD90-4334-AC87-0035CE7EC19A}">
      <dgm:prSet/>
      <dgm:spPr/>
      <dgm:t>
        <a:bodyPr/>
        <a:lstStyle/>
        <a:p>
          <a:pPr>
            <a:defRPr b="1"/>
          </a:pPr>
          <a:r>
            <a:rPr lang="en-US"/>
            <a:t>2016</a:t>
          </a:r>
        </a:p>
      </dgm:t>
    </dgm:pt>
    <dgm:pt modelId="{B0034E83-FF4A-4DED-865A-CAB78147ED23}" type="parTrans" cxnId="{A2DE76AB-2788-4C64-8BC9-8E1CBFEF0F34}">
      <dgm:prSet/>
      <dgm:spPr/>
      <dgm:t>
        <a:bodyPr/>
        <a:lstStyle/>
        <a:p>
          <a:endParaRPr lang="en-US"/>
        </a:p>
      </dgm:t>
    </dgm:pt>
    <dgm:pt modelId="{AA85E882-5057-4FE8-BBAA-A6FCB99BD6FC}" type="sibTrans" cxnId="{A2DE76AB-2788-4C64-8BC9-8E1CBFEF0F34}">
      <dgm:prSet/>
      <dgm:spPr/>
      <dgm:t>
        <a:bodyPr/>
        <a:lstStyle/>
        <a:p>
          <a:endParaRPr lang="en-US"/>
        </a:p>
      </dgm:t>
    </dgm:pt>
    <dgm:pt modelId="{D5142D5C-FA1D-48BC-A6E4-9D4E3CDFF58C}">
      <dgm:prSet custT="1"/>
      <dgm:spPr/>
      <dgm:t>
        <a:bodyPr/>
        <a:lstStyle/>
        <a:p>
          <a:r>
            <a:rPr lang="en-US" sz="1800" dirty="0"/>
            <a:t>Town and Village Renewal Scheme Application</a:t>
          </a:r>
        </a:p>
      </dgm:t>
    </dgm:pt>
    <dgm:pt modelId="{488F7FAC-1811-47DA-A8C3-42288AC7D121}" type="parTrans" cxnId="{0FEFC7BE-1311-42C2-9637-065BEFA29E3B}">
      <dgm:prSet/>
      <dgm:spPr/>
      <dgm:t>
        <a:bodyPr/>
        <a:lstStyle/>
        <a:p>
          <a:endParaRPr lang="en-US"/>
        </a:p>
      </dgm:t>
    </dgm:pt>
    <dgm:pt modelId="{56A28318-0A98-4C88-8AAB-5C8E5008E3B3}" type="sibTrans" cxnId="{0FEFC7BE-1311-42C2-9637-065BEFA29E3B}">
      <dgm:prSet/>
      <dgm:spPr/>
      <dgm:t>
        <a:bodyPr/>
        <a:lstStyle/>
        <a:p>
          <a:endParaRPr lang="en-US"/>
        </a:p>
      </dgm:t>
    </dgm:pt>
    <dgm:pt modelId="{883EC7CD-E3AE-4401-92C4-E82EB2392629}">
      <dgm:prSet/>
      <dgm:spPr/>
      <dgm:t>
        <a:bodyPr/>
        <a:lstStyle/>
        <a:p>
          <a:pPr>
            <a:defRPr b="1"/>
          </a:pPr>
          <a:r>
            <a:rPr lang="en-US"/>
            <a:t>2017</a:t>
          </a:r>
        </a:p>
      </dgm:t>
    </dgm:pt>
    <dgm:pt modelId="{81554216-A2F0-4D0F-9999-5DA80A6A39C9}" type="parTrans" cxnId="{A08DA053-1598-45EC-8FA2-20949A50922A}">
      <dgm:prSet/>
      <dgm:spPr/>
      <dgm:t>
        <a:bodyPr/>
        <a:lstStyle/>
        <a:p>
          <a:endParaRPr lang="en-US"/>
        </a:p>
      </dgm:t>
    </dgm:pt>
    <dgm:pt modelId="{D1C74A21-D3FB-4A9D-8DFB-79B87B3BB83F}" type="sibTrans" cxnId="{A08DA053-1598-45EC-8FA2-20949A50922A}">
      <dgm:prSet/>
      <dgm:spPr/>
      <dgm:t>
        <a:bodyPr/>
        <a:lstStyle/>
        <a:p>
          <a:endParaRPr lang="en-US"/>
        </a:p>
      </dgm:t>
    </dgm:pt>
    <dgm:pt modelId="{885998E0-E088-4BDE-A3E3-0939C79F942B}">
      <dgm:prSet custT="1"/>
      <dgm:spPr/>
      <dgm:t>
        <a:bodyPr/>
        <a:lstStyle/>
        <a:p>
          <a:r>
            <a:rPr lang="en-US" sz="1800" dirty="0"/>
            <a:t>Leader Funding Application</a:t>
          </a:r>
        </a:p>
      </dgm:t>
    </dgm:pt>
    <dgm:pt modelId="{AF588EA5-042F-41C1-AA9A-565163F6DEBA}" type="parTrans" cxnId="{2D097E36-8148-4564-868C-09FC10855485}">
      <dgm:prSet/>
      <dgm:spPr/>
      <dgm:t>
        <a:bodyPr/>
        <a:lstStyle/>
        <a:p>
          <a:endParaRPr lang="en-US"/>
        </a:p>
      </dgm:t>
    </dgm:pt>
    <dgm:pt modelId="{97222485-B218-4092-96AC-BE9B97E306BC}" type="sibTrans" cxnId="{2D097E36-8148-4564-868C-09FC10855485}">
      <dgm:prSet/>
      <dgm:spPr/>
      <dgm:t>
        <a:bodyPr/>
        <a:lstStyle/>
        <a:p>
          <a:endParaRPr lang="en-US"/>
        </a:p>
      </dgm:t>
    </dgm:pt>
    <dgm:pt modelId="{85ED10C7-31F6-4D37-AD52-42A846A66884}">
      <dgm:prSet/>
      <dgm:spPr/>
      <dgm:t>
        <a:bodyPr/>
        <a:lstStyle/>
        <a:p>
          <a:pPr>
            <a:defRPr b="1"/>
          </a:pPr>
          <a:r>
            <a:rPr lang="en-US"/>
            <a:t>2018</a:t>
          </a:r>
        </a:p>
      </dgm:t>
    </dgm:pt>
    <dgm:pt modelId="{E753CC94-E252-47F8-91EA-AD3D9AD9A3CA}" type="parTrans" cxnId="{C41FBF39-CF55-47C8-8295-DD26443A4203}">
      <dgm:prSet/>
      <dgm:spPr/>
      <dgm:t>
        <a:bodyPr/>
        <a:lstStyle/>
        <a:p>
          <a:endParaRPr lang="en-US"/>
        </a:p>
      </dgm:t>
    </dgm:pt>
    <dgm:pt modelId="{EEB71962-01D5-42A6-B4B7-FBD59649D0E2}" type="sibTrans" cxnId="{C41FBF39-CF55-47C8-8295-DD26443A4203}">
      <dgm:prSet/>
      <dgm:spPr/>
      <dgm:t>
        <a:bodyPr/>
        <a:lstStyle/>
        <a:p>
          <a:endParaRPr lang="en-US"/>
        </a:p>
      </dgm:t>
    </dgm:pt>
    <dgm:pt modelId="{225FEF9C-447E-4103-B6C1-7B0D234DB22A}">
      <dgm:prSet custT="1"/>
      <dgm:spPr/>
      <dgm:t>
        <a:bodyPr/>
        <a:lstStyle/>
        <a:p>
          <a:r>
            <a:rPr lang="en-US" sz="1800" dirty="0"/>
            <a:t>CLAR Funding Application</a:t>
          </a:r>
        </a:p>
      </dgm:t>
    </dgm:pt>
    <dgm:pt modelId="{8F97FA49-DFD6-4EB8-9442-50307CBCFDB5}" type="parTrans" cxnId="{F50FDD07-1859-40DF-A443-6B2F1EF468E1}">
      <dgm:prSet/>
      <dgm:spPr/>
      <dgm:t>
        <a:bodyPr/>
        <a:lstStyle/>
        <a:p>
          <a:endParaRPr lang="en-US"/>
        </a:p>
      </dgm:t>
    </dgm:pt>
    <dgm:pt modelId="{E9BA52EC-E6DA-4453-987C-AC87FAFD7EC8}" type="sibTrans" cxnId="{F50FDD07-1859-40DF-A443-6B2F1EF468E1}">
      <dgm:prSet/>
      <dgm:spPr/>
      <dgm:t>
        <a:bodyPr/>
        <a:lstStyle/>
        <a:p>
          <a:endParaRPr lang="en-US"/>
        </a:p>
      </dgm:t>
    </dgm:pt>
    <dgm:pt modelId="{1834CD76-7C95-4790-8A1A-A644D42DD27A}">
      <dgm:prSet/>
      <dgm:spPr/>
      <dgm:t>
        <a:bodyPr/>
        <a:lstStyle/>
        <a:p>
          <a:pPr>
            <a:defRPr b="1"/>
          </a:pPr>
          <a:r>
            <a:rPr lang="en-US"/>
            <a:t>2018–2019</a:t>
          </a:r>
        </a:p>
      </dgm:t>
    </dgm:pt>
    <dgm:pt modelId="{D9FC2FF3-39A7-4BBC-BE41-0F21245D3F1E}" type="parTrans" cxnId="{44D9201A-8988-493F-852A-CEE4C506C9E1}">
      <dgm:prSet/>
      <dgm:spPr/>
      <dgm:t>
        <a:bodyPr/>
        <a:lstStyle/>
        <a:p>
          <a:endParaRPr lang="en-US"/>
        </a:p>
      </dgm:t>
    </dgm:pt>
    <dgm:pt modelId="{DC7AB1BC-3677-4212-91C0-0958EA366A8E}" type="sibTrans" cxnId="{44D9201A-8988-493F-852A-CEE4C506C9E1}">
      <dgm:prSet/>
      <dgm:spPr/>
      <dgm:t>
        <a:bodyPr/>
        <a:lstStyle/>
        <a:p>
          <a:endParaRPr lang="en-US"/>
        </a:p>
      </dgm:t>
    </dgm:pt>
    <dgm:pt modelId="{BDC95A86-0847-463B-85AB-65EF64EAD9CA}">
      <dgm:prSet custT="1"/>
      <dgm:spPr/>
      <dgm:t>
        <a:bodyPr/>
        <a:lstStyle/>
        <a:p>
          <a:r>
            <a:rPr lang="en-US" sz="1800" dirty="0"/>
            <a:t>Fundraising Initiatives</a:t>
          </a:r>
        </a:p>
      </dgm:t>
    </dgm:pt>
    <dgm:pt modelId="{22B57DA7-C429-40EE-941F-2B948F36F98F}" type="parTrans" cxnId="{0EF6A8B8-D39D-4017-BA5A-6996CC0F219B}">
      <dgm:prSet/>
      <dgm:spPr/>
      <dgm:t>
        <a:bodyPr/>
        <a:lstStyle/>
        <a:p>
          <a:endParaRPr lang="en-US"/>
        </a:p>
      </dgm:t>
    </dgm:pt>
    <dgm:pt modelId="{75F9D0DA-D93D-4267-BF58-F8717C089459}" type="sibTrans" cxnId="{0EF6A8B8-D39D-4017-BA5A-6996CC0F219B}">
      <dgm:prSet/>
      <dgm:spPr/>
      <dgm:t>
        <a:bodyPr/>
        <a:lstStyle/>
        <a:p>
          <a:endParaRPr lang="en-US"/>
        </a:p>
      </dgm:t>
    </dgm:pt>
    <dgm:pt modelId="{F7093559-1816-4F95-83F0-F71E50D11F8D}" type="pres">
      <dgm:prSet presAssocID="{FE0A8ABF-EC1C-4566-96FF-CA53466676E8}" presName="root" presStyleCnt="0">
        <dgm:presLayoutVars>
          <dgm:chMax/>
          <dgm:chPref/>
          <dgm:animLvl val="lvl"/>
        </dgm:presLayoutVars>
      </dgm:prSet>
      <dgm:spPr/>
      <dgm:t>
        <a:bodyPr/>
        <a:lstStyle/>
        <a:p>
          <a:endParaRPr lang="en-GB"/>
        </a:p>
      </dgm:t>
    </dgm:pt>
    <dgm:pt modelId="{E1266977-DDE4-436D-A580-8CA9C380FA94}" type="pres">
      <dgm:prSet presAssocID="{FE0A8ABF-EC1C-4566-96FF-CA53466676E8}" presName="divider" presStyleLbl="node1" presStyleIdx="0" presStyleCnt="1"/>
      <dgm:spPr/>
    </dgm:pt>
    <dgm:pt modelId="{A2CCEA08-8B98-4514-BDDB-AEF4A6E3B9B3}" type="pres">
      <dgm:prSet presAssocID="{FE0A8ABF-EC1C-4566-96FF-CA53466676E8}" presName="nodes" presStyleCnt="0">
        <dgm:presLayoutVars>
          <dgm:chMax/>
          <dgm:chPref/>
          <dgm:animLvl val="lvl"/>
        </dgm:presLayoutVars>
      </dgm:prSet>
      <dgm:spPr/>
    </dgm:pt>
    <dgm:pt modelId="{3186C7AD-F1E9-4AE7-87F8-91ED9A297A4A}" type="pres">
      <dgm:prSet presAssocID="{E1ADC799-546E-486F-BC29-794177357D7A}" presName="composite" presStyleCnt="0"/>
      <dgm:spPr/>
    </dgm:pt>
    <dgm:pt modelId="{867883FA-11F0-455E-8E8A-FB99D4E8B02E}" type="pres">
      <dgm:prSet presAssocID="{E1ADC799-546E-486F-BC29-794177357D7A}" presName="L1TextContainer" presStyleLbl="revTx" presStyleIdx="0" presStyleCnt="5">
        <dgm:presLayoutVars>
          <dgm:chMax val="1"/>
          <dgm:chPref val="1"/>
          <dgm:bulletEnabled val="1"/>
        </dgm:presLayoutVars>
      </dgm:prSet>
      <dgm:spPr/>
      <dgm:t>
        <a:bodyPr/>
        <a:lstStyle/>
        <a:p>
          <a:endParaRPr lang="en-GB"/>
        </a:p>
      </dgm:t>
    </dgm:pt>
    <dgm:pt modelId="{7FA0A91E-5FF5-4C55-BE2B-6EB6B32FFF19}" type="pres">
      <dgm:prSet presAssocID="{E1ADC799-546E-486F-BC29-794177357D7A}" presName="L2TextContainerWrapper" presStyleCnt="0">
        <dgm:presLayoutVars>
          <dgm:chMax val="0"/>
          <dgm:chPref val="0"/>
          <dgm:bulletEnabled val="1"/>
        </dgm:presLayoutVars>
      </dgm:prSet>
      <dgm:spPr/>
    </dgm:pt>
    <dgm:pt modelId="{F2AEA1EB-44A0-4C6F-87B6-0B71F88C7C36}" type="pres">
      <dgm:prSet presAssocID="{E1ADC799-546E-486F-BC29-794177357D7A}" presName="L2TextContainer" presStyleLbl="bgAccFollowNode1" presStyleIdx="0" presStyleCnt="5"/>
      <dgm:spPr/>
      <dgm:t>
        <a:bodyPr/>
        <a:lstStyle/>
        <a:p>
          <a:endParaRPr lang="en-GB"/>
        </a:p>
      </dgm:t>
    </dgm:pt>
    <dgm:pt modelId="{413289A1-D58F-488C-906F-C5FCFB81CA5E}" type="pres">
      <dgm:prSet presAssocID="{E1ADC799-546E-486F-BC29-794177357D7A}" presName="FlexibleEmptyPlaceHolder" presStyleCnt="0"/>
      <dgm:spPr/>
    </dgm:pt>
    <dgm:pt modelId="{838AE36F-0864-4EBD-926B-615D76425928}" type="pres">
      <dgm:prSet presAssocID="{E1ADC799-546E-486F-BC29-794177357D7A}" presName="ConnectLine" presStyleLbl="alignNode1" presStyleIdx="0" presStyleCnt="5"/>
      <dgm:spPr>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hueOff val="0"/>
              <a:satOff val="0"/>
              <a:lumOff val="0"/>
              <a:alphaOff val="0"/>
            </a:schemeClr>
          </a:solidFill>
          <a:prstDash val="dash"/>
          <a:miter lim="800000"/>
        </a:ln>
        <a:effectLst/>
      </dgm:spPr>
    </dgm:pt>
    <dgm:pt modelId="{DA0197CB-7F4E-47A1-BC72-82428E439110}" type="pres">
      <dgm:prSet presAssocID="{E1ADC799-546E-486F-BC29-794177357D7A}" presName="ConnectorPoint" presStyleLbl="fgAcc1" presStyleIdx="0" presStyleCnt="5"/>
      <dgm:spPr>
        <a:solidFill>
          <a:schemeClr val="lt1">
            <a:alpha val="90000"/>
            <a:hueOff val="0"/>
            <a:satOff val="0"/>
            <a:lumOff val="0"/>
            <a:alphaOff val="0"/>
          </a:schemeClr>
        </a:solidFill>
        <a:ln w="6350" cap="flat" cmpd="sng" algn="ctr">
          <a:noFill/>
          <a:prstDash val="solid"/>
          <a:miter lim="800000"/>
        </a:ln>
        <a:effectLst/>
      </dgm:spPr>
    </dgm:pt>
    <dgm:pt modelId="{EC8ABD29-CEE0-4AFE-9F57-C4F5FEE78EEE}" type="pres">
      <dgm:prSet presAssocID="{E1ADC799-546E-486F-BC29-794177357D7A}" presName="EmptyPlaceHolder" presStyleCnt="0"/>
      <dgm:spPr/>
    </dgm:pt>
    <dgm:pt modelId="{B456DEF4-6C24-4FEE-A183-4CDB3F6F257F}" type="pres">
      <dgm:prSet presAssocID="{3989E689-D2B8-4C70-A953-41D2F5040802}" presName="spaceBetweenRectangles" presStyleCnt="0"/>
      <dgm:spPr/>
    </dgm:pt>
    <dgm:pt modelId="{AC1AC76B-6190-43BB-A4DE-18339604CE0F}" type="pres">
      <dgm:prSet presAssocID="{CE91B16C-DD90-4334-AC87-0035CE7EC19A}" presName="composite" presStyleCnt="0"/>
      <dgm:spPr/>
    </dgm:pt>
    <dgm:pt modelId="{C5B6EC94-4DED-46F3-B4A3-C83C15CE5922}" type="pres">
      <dgm:prSet presAssocID="{CE91B16C-DD90-4334-AC87-0035CE7EC19A}" presName="L1TextContainer" presStyleLbl="revTx" presStyleIdx="1" presStyleCnt="5">
        <dgm:presLayoutVars>
          <dgm:chMax val="1"/>
          <dgm:chPref val="1"/>
          <dgm:bulletEnabled val="1"/>
        </dgm:presLayoutVars>
      </dgm:prSet>
      <dgm:spPr/>
      <dgm:t>
        <a:bodyPr/>
        <a:lstStyle/>
        <a:p>
          <a:endParaRPr lang="en-GB"/>
        </a:p>
      </dgm:t>
    </dgm:pt>
    <dgm:pt modelId="{D7779912-2512-4A7E-BBCB-17F543F0651F}" type="pres">
      <dgm:prSet presAssocID="{CE91B16C-DD90-4334-AC87-0035CE7EC19A}" presName="L2TextContainerWrapper" presStyleCnt="0">
        <dgm:presLayoutVars>
          <dgm:chMax val="0"/>
          <dgm:chPref val="0"/>
          <dgm:bulletEnabled val="1"/>
        </dgm:presLayoutVars>
      </dgm:prSet>
      <dgm:spPr/>
    </dgm:pt>
    <dgm:pt modelId="{D73DB2FE-B3CB-4B10-9FCC-EE34CB03C6F8}" type="pres">
      <dgm:prSet presAssocID="{CE91B16C-DD90-4334-AC87-0035CE7EC19A}" presName="L2TextContainer" presStyleLbl="bgAccFollowNode1" presStyleIdx="1" presStyleCnt="5"/>
      <dgm:spPr/>
      <dgm:t>
        <a:bodyPr/>
        <a:lstStyle/>
        <a:p>
          <a:endParaRPr lang="en-GB"/>
        </a:p>
      </dgm:t>
    </dgm:pt>
    <dgm:pt modelId="{191A63AB-62A3-4484-9AE4-7D99C09D8F44}" type="pres">
      <dgm:prSet presAssocID="{CE91B16C-DD90-4334-AC87-0035CE7EC19A}" presName="FlexibleEmptyPlaceHolder" presStyleCnt="0"/>
      <dgm:spPr/>
    </dgm:pt>
    <dgm:pt modelId="{2F063415-617D-4471-9023-DCB8C1F477CE}" type="pres">
      <dgm:prSet presAssocID="{CE91B16C-DD90-4334-AC87-0035CE7EC19A}" presName="ConnectLine" presStyleLbl="alignNode1" presStyleIdx="1" presStyleCnt="5"/>
      <dgm:spPr>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hueOff val="0"/>
              <a:satOff val="0"/>
              <a:lumOff val="0"/>
              <a:alphaOff val="0"/>
            </a:schemeClr>
          </a:solidFill>
          <a:prstDash val="dash"/>
          <a:miter lim="800000"/>
        </a:ln>
        <a:effectLst/>
      </dgm:spPr>
    </dgm:pt>
    <dgm:pt modelId="{495D856E-496B-4D46-8C8F-A7EFCB23746F}" type="pres">
      <dgm:prSet presAssocID="{CE91B16C-DD90-4334-AC87-0035CE7EC19A}" presName="ConnectorPoint" presStyleLbl="fgAcc1" presStyleIdx="1" presStyleCnt="5"/>
      <dgm:spPr>
        <a:solidFill>
          <a:schemeClr val="lt1">
            <a:alpha val="90000"/>
            <a:hueOff val="0"/>
            <a:satOff val="0"/>
            <a:lumOff val="0"/>
            <a:alphaOff val="0"/>
          </a:schemeClr>
        </a:solidFill>
        <a:ln w="6350" cap="flat" cmpd="sng" algn="ctr">
          <a:noFill/>
          <a:prstDash val="solid"/>
          <a:miter lim="800000"/>
        </a:ln>
        <a:effectLst/>
      </dgm:spPr>
    </dgm:pt>
    <dgm:pt modelId="{3B3CF33D-1D18-4C34-8542-845F4950BD32}" type="pres">
      <dgm:prSet presAssocID="{CE91B16C-DD90-4334-AC87-0035CE7EC19A}" presName="EmptyPlaceHolder" presStyleCnt="0"/>
      <dgm:spPr/>
    </dgm:pt>
    <dgm:pt modelId="{32271A11-C383-4D27-9A65-7DD138EAF778}" type="pres">
      <dgm:prSet presAssocID="{AA85E882-5057-4FE8-BBAA-A6FCB99BD6FC}" presName="spaceBetweenRectangles" presStyleCnt="0"/>
      <dgm:spPr/>
    </dgm:pt>
    <dgm:pt modelId="{D1A2FBF7-E966-4367-A867-7EE3FA763AA7}" type="pres">
      <dgm:prSet presAssocID="{883EC7CD-E3AE-4401-92C4-E82EB2392629}" presName="composite" presStyleCnt="0"/>
      <dgm:spPr/>
    </dgm:pt>
    <dgm:pt modelId="{D6DC5097-6AF7-45E6-8C5A-8C1A3553E9E1}" type="pres">
      <dgm:prSet presAssocID="{883EC7CD-E3AE-4401-92C4-E82EB2392629}" presName="L1TextContainer" presStyleLbl="revTx" presStyleIdx="2" presStyleCnt="5">
        <dgm:presLayoutVars>
          <dgm:chMax val="1"/>
          <dgm:chPref val="1"/>
          <dgm:bulletEnabled val="1"/>
        </dgm:presLayoutVars>
      </dgm:prSet>
      <dgm:spPr/>
      <dgm:t>
        <a:bodyPr/>
        <a:lstStyle/>
        <a:p>
          <a:endParaRPr lang="en-GB"/>
        </a:p>
      </dgm:t>
    </dgm:pt>
    <dgm:pt modelId="{DBCADAF6-E406-4F75-861E-5D0FC08E19D7}" type="pres">
      <dgm:prSet presAssocID="{883EC7CD-E3AE-4401-92C4-E82EB2392629}" presName="L2TextContainerWrapper" presStyleCnt="0">
        <dgm:presLayoutVars>
          <dgm:chMax val="0"/>
          <dgm:chPref val="0"/>
          <dgm:bulletEnabled val="1"/>
        </dgm:presLayoutVars>
      </dgm:prSet>
      <dgm:spPr/>
    </dgm:pt>
    <dgm:pt modelId="{49EA5D2B-D5F2-4303-B079-87C4046B5699}" type="pres">
      <dgm:prSet presAssocID="{883EC7CD-E3AE-4401-92C4-E82EB2392629}" presName="L2TextContainer" presStyleLbl="bgAccFollowNode1" presStyleIdx="2" presStyleCnt="5"/>
      <dgm:spPr/>
      <dgm:t>
        <a:bodyPr/>
        <a:lstStyle/>
        <a:p>
          <a:endParaRPr lang="en-GB"/>
        </a:p>
      </dgm:t>
    </dgm:pt>
    <dgm:pt modelId="{809605C7-267D-48B6-A9D5-CB6F49C1D5EB}" type="pres">
      <dgm:prSet presAssocID="{883EC7CD-E3AE-4401-92C4-E82EB2392629}" presName="FlexibleEmptyPlaceHolder" presStyleCnt="0"/>
      <dgm:spPr/>
    </dgm:pt>
    <dgm:pt modelId="{E330146E-1F41-40A3-933D-2254D67F1A9A}" type="pres">
      <dgm:prSet presAssocID="{883EC7CD-E3AE-4401-92C4-E82EB2392629}" presName="ConnectLine" presStyleLbl="alignNode1" presStyleIdx="2" presStyleCnt="5"/>
      <dgm:spPr>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hueOff val="0"/>
              <a:satOff val="0"/>
              <a:lumOff val="0"/>
              <a:alphaOff val="0"/>
            </a:schemeClr>
          </a:solidFill>
          <a:prstDash val="dash"/>
          <a:miter lim="800000"/>
        </a:ln>
        <a:effectLst/>
      </dgm:spPr>
    </dgm:pt>
    <dgm:pt modelId="{25DD636D-BB7D-403F-A4EF-AD19F60B89CD}" type="pres">
      <dgm:prSet presAssocID="{883EC7CD-E3AE-4401-92C4-E82EB2392629}" presName="ConnectorPoint" presStyleLbl="fgAcc1" presStyleIdx="2" presStyleCnt="5"/>
      <dgm:spPr>
        <a:solidFill>
          <a:schemeClr val="lt1">
            <a:alpha val="90000"/>
            <a:hueOff val="0"/>
            <a:satOff val="0"/>
            <a:lumOff val="0"/>
            <a:alphaOff val="0"/>
          </a:schemeClr>
        </a:solidFill>
        <a:ln w="6350" cap="flat" cmpd="sng" algn="ctr">
          <a:noFill/>
          <a:prstDash val="solid"/>
          <a:miter lim="800000"/>
        </a:ln>
        <a:effectLst/>
      </dgm:spPr>
    </dgm:pt>
    <dgm:pt modelId="{F1CA49D6-45D8-46A0-9380-F82D82F620FA}" type="pres">
      <dgm:prSet presAssocID="{883EC7CD-E3AE-4401-92C4-E82EB2392629}" presName="EmptyPlaceHolder" presStyleCnt="0"/>
      <dgm:spPr/>
    </dgm:pt>
    <dgm:pt modelId="{8C9E963D-8127-4B2E-8A52-2C19040604FF}" type="pres">
      <dgm:prSet presAssocID="{D1C74A21-D3FB-4A9D-8DFB-79B87B3BB83F}" presName="spaceBetweenRectangles" presStyleCnt="0"/>
      <dgm:spPr/>
    </dgm:pt>
    <dgm:pt modelId="{1D867437-3F39-4F71-AED7-95706DC77F8E}" type="pres">
      <dgm:prSet presAssocID="{85ED10C7-31F6-4D37-AD52-42A846A66884}" presName="composite" presStyleCnt="0"/>
      <dgm:spPr/>
    </dgm:pt>
    <dgm:pt modelId="{CDC5227F-E30D-4973-ACCB-97EE037F67D8}" type="pres">
      <dgm:prSet presAssocID="{85ED10C7-31F6-4D37-AD52-42A846A66884}" presName="L1TextContainer" presStyleLbl="revTx" presStyleIdx="3" presStyleCnt="5">
        <dgm:presLayoutVars>
          <dgm:chMax val="1"/>
          <dgm:chPref val="1"/>
          <dgm:bulletEnabled val="1"/>
        </dgm:presLayoutVars>
      </dgm:prSet>
      <dgm:spPr/>
      <dgm:t>
        <a:bodyPr/>
        <a:lstStyle/>
        <a:p>
          <a:endParaRPr lang="en-GB"/>
        </a:p>
      </dgm:t>
    </dgm:pt>
    <dgm:pt modelId="{3A1BC58D-74D4-45F7-B195-3D62E82EB96C}" type="pres">
      <dgm:prSet presAssocID="{85ED10C7-31F6-4D37-AD52-42A846A66884}" presName="L2TextContainerWrapper" presStyleCnt="0">
        <dgm:presLayoutVars>
          <dgm:chMax val="0"/>
          <dgm:chPref val="0"/>
          <dgm:bulletEnabled val="1"/>
        </dgm:presLayoutVars>
      </dgm:prSet>
      <dgm:spPr/>
    </dgm:pt>
    <dgm:pt modelId="{C911B339-F5DD-4B76-A9F3-465C12D6F61D}" type="pres">
      <dgm:prSet presAssocID="{85ED10C7-31F6-4D37-AD52-42A846A66884}" presName="L2TextContainer" presStyleLbl="bgAccFollowNode1" presStyleIdx="3" presStyleCnt="5"/>
      <dgm:spPr/>
      <dgm:t>
        <a:bodyPr/>
        <a:lstStyle/>
        <a:p>
          <a:endParaRPr lang="en-GB"/>
        </a:p>
      </dgm:t>
    </dgm:pt>
    <dgm:pt modelId="{A1E878F7-FA9F-4555-ABB1-E07CE3F81E84}" type="pres">
      <dgm:prSet presAssocID="{85ED10C7-31F6-4D37-AD52-42A846A66884}" presName="FlexibleEmptyPlaceHolder" presStyleCnt="0"/>
      <dgm:spPr/>
    </dgm:pt>
    <dgm:pt modelId="{2B5AD57B-2B92-4874-82AE-8198E5F8EB53}" type="pres">
      <dgm:prSet presAssocID="{85ED10C7-31F6-4D37-AD52-42A846A66884}" presName="ConnectLine" presStyleLbl="alignNode1" presStyleIdx="3" presStyleCnt="5"/>
      <dgm:spPr>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hueOff val="0"/>
              <a:satOff val="0"/>
              <a:lumOff val="0"/>
              <a:alphaOff val="0"/>
            </a:schemeClr>
          </a:solidFill>
          <a:prstDash val="dash"/>
          <a:miter lim="800000"/>
        </a:ln>
        <a:effectLst/>
      </dgm:spPr>
    </dgm:pt>
    <dgm:pt modelId="{56B60D39-F262-4CC9-881B-B6E98F43C926}" type="pres">
      <dgm:prSet presAssocID="{85ED10C7-31F6-4D37-AD52-42A846A66884}" presName="ConnectorPoint" presStyleLbl="fgAcc1" presStyleIdx="3" presStyleCnt="5"/>
      <dgm:spPr>
        <a:solidFill>
          <a:schemeClr val="lt1">
            <a:alpha val="90000"/>
            <a:hueOff val="0"/>
            <a:satOff val="0"/>
            <a:lumOff val="0"/>
            <a:alphaOff val="0"/>
          </a:schemeClr>
        </a:solidFill>
        <a:ln w="6350" cap="flat" cmpd="sng" algn="ctr">
          <a:noFill/>
          <a:prstDash val="solid"/>
          <a:miter lim="800000"/>
        </a:ln>
        <a:effectLst/>
      </dgm:spPr>
    </dgm:pt>
    <dgm:pt modelId="{69F1AB61-F635-4B15-9648-9DD492D20D98}" type="pres">
      <dgm:prSet presAssocID="{85ED10C7-31F6-4D37-AD52-42A846A66884}" presName="EmptyPlaceHolder" presStyleCnt="0"/>
      <dgm:spPr/>
    </dgm:pt>
    <dgm:pt modelId="{63F58CA9-65B4-4AB7-9658-45E47E7327A9}" type="pres">
      <dgm:prSet presAssocID="{EEB71962-01D5-42A6-B4B7-FBD59649D0E2}" presName="spaceBetweenRectangles" presStyleCnt="0"/>
      <dgm:spPr/>
    </dgm:pt>
    <dgm:pt modelId="{87298641-1C1A-4CEB-810F-0EDD4B1973B7}" type="pres">
      <dgm:prSet presAssocID="{1834CD76-7C95-4790-8A1A-A644D42DD27A}" presName="composite" presStyleCnt="0"/>
      <dgm:spPr/>
    </dgm:pt>
    <dgm:pt modelId="{6874FCBC-6E61-445B-969E-B88743602F01}" type="pres">
      <dgm:prSet presAssocID="{1834CD76-7C95-4790-8A1A-A644D42DD27A}" presName="L1TextContainer" presStyleLbl="revTx" presStyleIdx="4" presStyleCnt="5">
        <dgm:presLayoutVars>
          <dgm:chMax val="1"/>
          <dgm:chPref val="1"/>
          <dgm:bulletEnabled val="1"/>
        </dgm:presLayoutVars>
      </dgm:prSet>
      <dgm:spPr/>
      <dgm:t>
        <a:bodyPr/>
        <a:lstStyle/>
        <a:p>
          <a:endParaRPr lang="en-GB"/>
        </a:p>
      </dgm:t>
    </dgm:pt>
    <dgm:pt modelId="{6725AE8E-4A5D-42D0-A43A-1C6B87009298}" type="pres">
      <dgm:prSet presAssocID="{1834CD76-7C95-4790-8A1A-A644D42DD27A}" presName="L2TextContainerWrapper" presStyleCnt="0">
        <dgm:presLayoutVars>
          <dgm:chMax val="0"/>
          <dgm:chPref val="0"/>
          <dgm:bulletEnabled val="1"/>
        </dgm:presLayoutVars>
      </dgm:prSet>
      <dgm:spPr/>
    </dgm:pt>
    <dgm:pt modelId="{4CE3D64C-6EFE-4723-89FF-9346E9336857}" type="pres">
      <dgm:prSet presAssocID="{1834CD76-7C95-4790-8A1A-A644D42DD27A}" presName="L2TextContainer" presStyleLbl="bgAccFollowNode1" presStyleIdx="4" presStyleCnt="5"/>
      <dgm:spPr/>
      <dgm:t>
        <a:bodyPr/>
        <a:lstStyle/>
        <a:p>
          <a:endParaRPr lang="en-GB"/>
        </a:p>
      </dgm:t>
    </dgm:pt>
    <dgm:pt modelId="{E63C75E7-BEFB-40A0-98BA-EF763B5EE369}" type="pres">
      <dgm:prSet presAssocID="{1834CD76-7C95-4790-8A1A-A644D42DD27A}" presName="FlexibleEmptyPlaceHolder" presStyleCnt="0"/>
      <dgm:spPr/>
    </dgm:pt>
    <dgm:pt modelId="{1CCB3BCA-3F88-4CEB-8C8E-7253B66036E1}" type="pres">
      <dgm:prSet presAssocID="{1834CD76-7C95-4790-8A1A-A644D42DD27A}" presName="ConnectLine" presStyleLbl="alignNode1" presStyleIdx="4" presStyleCnt="5"/>
      <dgm:spPr>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hueOff val="0"/>
              <a:satOff val="0"/>
              <a:lumOff val="0"/>
              <a:alphaOff val="0"/>
            </a:schemeClr>
          </a:solidFill>
          <a:prstDash val="dash"/>
          <a:miter lim="800000"/>
        </a:ln>
        <a:effectLst/>
      </dgm:spPr>
    </dgm:pt>
    <dgm:pt modelId="{9C314155-C380-48DD-8BE3-1C8EA9009E67}" type="pres">
      <dgm:prSet presAssocID="{1834CD76-7C95-4790-8A1A-A644D42DD27A}" presName="ConnectorPoint" presStyleLbl="fgAcc1" presStyleIdx="4" presStyleCnt="5"/>
      <dgm:spPr>
        <a:solidFill>
          <a:schemeClr val="lt1">
            <a:alpha val="90000"/>
            <a:hueOff val="0"/>
            <a:satOff val="0"/>
            <a:lumOff val="0"/>
            <a:alphaOff val="0"/>
          </a:schemeClr>
        </a:solidFill>
        <a:ln w="6350" cap="flat" cmpd="sng" algn="ctr">
          <a:noFill/>
          <a:prstDash val="solid"/>
          <a:miter lim="800000"/>
        </a:ln>
        <a:effectLst/>
      </dgm:spPr>
    </dgm:pt>
    <dgm:pt modelId="{61108122-26FB-465A-AD2E-6488567C1FC8}" type="pres">
      <dgm:prSet presAssocID="{1834CD76-7C95-4790-8A1A-A644D42DD27A}" presName="EmptyPlaceHolder" presStyleCnt="0"/>
      <dgm:spPr/>
    </dgm:pt>
  </dgm:ptLst>
  <dgm:cxnLst>
    <dgm:cxn modelId="{CE3AFD55-DFE1-4CBF-BCB3-2D7B5B3BC793}" type="presOf" srcId="{BDC95A86-0847-463B-85AB-65EF64EAD9CA}" destId="{4CE3D64C-6EFE-4723-89FF-9346E9336857}" srcOrd="0" destOrd="0" presId="urn:microsoft.com/office/officeart/2017/3/layout/HorizontalPathTimeline"/>
    <dgm:cxn modelId="{75507CFD-F4DF-433F-9261-C9E84BBFAE8B}" type="presOf" srcId="{4FC3D27C-4A02-4A37-A56D-3F99164FCD24}" destId="{F2AEA1EB-44A0-4C6F-87B6-0B71F88C7C36}" srcOrd="0" destOrd="0" presId="urn:microsoft.com/office/officeart/2017/3/layout/HorizontalPathTimeline"/>
    <dgm:cxn modelId="{CEC23B65-99EB-441D-9DFC-381C7868E6DA}" type="presOf" srcId="{D5142D5C-FA1D-48BC-A6E4-9D4E3CDFF58C}" destId="{D73DB2FE-B3CB-4B10-9FCC-EE34CB03C6F8}" srcOrd="0" destOrd="0" presId="urn:microsoft.com/office/officeart/2017/3/layout/HorizontalPathTimeline"/>
    <dgm:cxn modelId="{C41FBF39-CF55-47C8-8295-DD26443A4203}" srcId="{FE0A8ABF-EC1C-4566-96FF-CA53466676E8}" destId="{85ED10C7-31F6-4D37-AD52-42A846A66884}" srcOrd="3" destOrd="0" parTransId="{E753CC94-E252-47F8-91EA-AD3D9AD9A3CA}" sibTransId="{EEB71962-01D5-42A6-B4B7-FBD59649D0E2}"/>
    <dgm:cxn modelId="{0FEFC7BE-1311-42C2-9637-065BEFA29E3B}" srcId="{CE91B16C-DD90-4334-AC87-0035CE7EC19A}" destId="{D5142D5C-FA1D-48BC-A6E4-9D4E3CDFF58C}" srcOrd="0" destOrd="0" parTransId="{488F7FAC-1811-47DA-A8C3-42288AC7D121}" sibTransId="{56A28318-0A98-4C88-8AAB-5C8E5008E3B3}"/>
    <dgm:cxn modelId="{44D9201A-8988-493F-852A-CEE4C506C9E1}" srcId="{FE0A8ABF-EC1C-4566-96FF-CA53466676E8}" destId="{1834CD76-7C95-4790-8A1A-A644D42DD27A}" srcOrd="4" destOrd="0" parTransId="{D9FC2FF3-39A7-4BBC-BE41-0F21245D3F1E}" sibTransId="{DC7AB1BC-3677-4212-91C0-0958EA366A8E}"/>
    <dgm:cxn modelId="{8F631575-DBF1-42AF-ABF3-573BCA8835B8}" type="presOf" srcId="{885998E0-E088-4BDE-A3E3-0939C79F942B}" destId="{49EA5D2B-D5F2-4303-B079-87C4046B5699}" srcOrd="0" destOrd="0" presId="urn:microsoft.com/office/officeart/2017/3/layout/HorizontalPathTimeline"/>
    <dgm:cxn modelId="{A2DE76AB-2788-4C64-8BC9-8E1CBFEF0F34}" srcId="{FE0A8ABF-EC1C-4566-96FF-CA53466676E8}" destId="{CE91B16C-DD90-4334-AC87-0035CE7EC19A}" srcOrd="1" destOrd="0" parTransId="{B0034E83-FF4A-4DED-865A-CAB78147ED23}" sibTransId="{AA85E882-5057-4FE8-BBAA-A6FCB99BD6FC}"/>
    <dgm:cxn modelId="{835E0F01-A576-4E0F-A285-5D2D8963C746}" type="presOf" srcId="{85ED10C7-31F6-4D37-AD52-42A846A66884}" destId="{CDC5227F-E30D-4973-ACCB-97EE037F67D8}" srcOrd="0" destOrd="0" presId="urn:microsoft.com/office/officeart/2017/3/layout/HorizontalPathTimeline"/>
    <dgm:cxn modelId="{3E8C3D6F-4DCD-4170-89F6-E4197C436E14}" type="presOf" srcId="{FE0A8ABF-EC1C-4566-96FF-CA53466676E8}" destId="{F7093559-1816-4F95-83F0-F71E50D11F8D}" srcOrd="0" destOrd="0" presId="urn:microsoft.com/office/officeart/2017/3/layout/HorizontalPathTimeline"/>
    <dgm:cxn modelId="{89F11A65-8853-4D03-A8E4-1C077F1EB973}" type="presOf" srcId="{CE91B16C-DD90-4334-AC87-0035CE7EC19A}" destId="{C5B6EC94-4DED-46F3-B4A3-C83C15CE5922}" srcOrd="0" destOrd="0" presId="urn:microsoft.com/office/officeart/2017/3/layout/HorizontalPathTimeline"/>
    <dgm:cxn modelId="{B096D04F-16BE-4144-8FAD-900179ADD5D9}" type="presOf" srcId="{883EC7CD-E3AE-4401-92C4-E82EB2392629}" destId="{D6DC5097-6AF7-45E6-8C5A-8C1A3553E9E1}" srcOrd="0" destOrd="0" presId="urn:microsoft.com/office/officeart/2017/3/layout/HorizontalPathTimeline"/>
    <dgm:cxn modelId="{FF6FF9F5-9145-4122-AC21-C34B2FB4056B}" type="presOf" srcId="{E1ADC799-546E-486F-BC29-794177357D7A}" destId="{867883FA-11F0-455E-8E8A-FB99D4E8B02E}" srcOrd="0" destOrd="0" presId="urn:microsoft.com/office/officeart/2017/3/layout/HorizontalPathTimeline"/>
    <dgm:cxn modelId="{2D097E36-8148-4564-868C-09FC10855485}" srcId="{883EC7CD-E3AE-4401-92C4-E82EB2392629}" destId="{885998E0-E088-4BDE-A3E3-0939C79F942B}" srcOrd="0" destOrd="0" parTransId="{AF588EA5-042F-41C1-AA9A-565163F6DEBA}" sibTransId="{97222485-B218-4092-96AC-BE9B97E306BC}"/>
    <dgm:cxn modelId="{F50FDD07-1859-40DF-A443-6B2F1EF468E1}" srcId="{85ED10C7-31F6-4D37-AD52-42A846A66884}" destId="{225FEF9C-447E-4103-B6C1-7B0D234DB22A}" srcOrd="0" destOrd="0" parTransId="{8F97FA49-DFD6-4EB8-9442-50307CBCFDB5}" sibTransId="{E9BA52EC-E6DA-4453-987C-AC87FAFD7EC8}"/>
    <dgm:cxn modelId="{A08DA053-1598-45EC-8FA2-20949A50922A}" srcId="{FE0A8ABF-EC1C-4566-96FF-CA53466676E8}" destId="{883EC7CD-E3AE-4401-92C4-E82EB2392629}" srcOrd="2" destOrd="0" parTransId="{81554216-A2F0-4D0F-9999-5DA80A6A39C9}" sibTransId="{D1C74A21-D3FB-4A9D-8DFB-79B87B3BB83F}"/>
    <dgm:cxn modelId="{F615DE95-A2B6-45A7-B547-A37B2FAD7F28}" srcId="{FE0A8ABF-EC1C-4566-96FF-CA53466676E8}" destId="{E1ADC799-546E-486F-BC29-794177357D7A}" srcOrd="0" destOrd="0" parTransId="{0757869F-BD2A-47E8-91F3-370B4E0DC14F}" sibTransId="{3989E689-D2B8-4C70-A953-41D2F5040802}"/>
    <dgm:cxn modelId="{B3AA89CE-D6E5-4274-83B2-2D7B6FA16697}" srcId="{E1ADC799-546E-486F-BC29-794177357D7A}" destId="{4FC3D27C-4A02-4A37-A56D-3F99164FCD24}" srcOrd="0" destOrd="0" parTransId="{243E4C68-BB72-41DF-9B4E-6F34C93F527B}" sibTransId="{35D26C71-674C-4C9B-B0FA-9A2149351E7B}"/>
    <dgm:cxn modelId="{A7AB22C1-8126-4726-96EE-B54F13D4D2AF}" type="presOf" srcId="{1834CD76-7C95-4790-8A1A-A644D42DD27A}" destId="{6874FCBC-6E61-445B-969E-B88743602F01}" srcOrd="0" destOrd="0" presId="urn:microsoft.com/office/officeart/2017/3/layout/HorizontalPathTimeline"/>
    <dgm:cxn modelId="{CE1C02C6-84E1-473A-821A-A5531F4FA0BF}" type="presOf" srcId="{225FEF9C-447E-4103-B6C1-7B0D234DB22A}" destId="{C911B339-F5DD-4B76-A9F3-465C12D6F61D}" srcOrd="0" destOrd="0" presId="urn:microsoft.com/office/officeart/2017/3/layout/HorizontalPathTimeline"/>
    <dgm:cxn modelId="{0EF6A8B8-D39D-4017-BA5A-6996CC0F219B}" srcId="{1834CD76-7C95-4790-8A1A-A644D42DD27A}" destId="{BDC95A86-0847-463B-85AB-65EF64EAD9CA}" srcOrd="0" destOrd="0" parTransId="{22B57DA7-C429-40EE-941F-2B948F36F98F}" sibTransId="{75F9D0DA-D93D-4267-BF58-F8717C089459}"/>
    <dgm:cxn modelId="{E9C469C6-16C3-440B-8F5A-2FCCF759BC52}" type="presParOf" srcId="{F7093559-1816-4F95-83F0-F71E50D11F8D}" destId="{E1266977-DDE4-436D-A580-8CA9C380FA94}" srcOrd="0" destOrd="0" presId="urn:microsoft.com/office/officeart/2017/3/layout/HorizontalPathTimeline"/>
    <dgm:cxn modelId="{8C695C7D-ABAF-4DE8-87F7-8B25362AD2D3}" type="presParOf" srcId="{F7093559-1816-4F95-83F0-F71E50D11F8D}" destId="{A2CCEA08-8B98-4514-BDDB-AEF4A6E3B9B3}" srcOrd="1" destOrd="0" presId="urn:microsoft.com/office/officeart/2017/3/layout/HorizontalPathTimeline"/>
    <dgm:cxn modelId="{7472D937-0069-4E7A-AEB8-3754E3E41E66}" type="presParOf" srcId="{A2CCEA08-8B98-4514-BDDB-AEF4A6E3B9B3}" destId="{3186C7AD-F1E9-4AE7-87F8-91ED9A297A4A}" srcOrd="0" destOrd="0" presId="urn:microsoft.com/office/officeart/2017/3/layout/HorizontalPathTimeline"/>
    <dgm:cxn modelId="{0DDE3D2E-619F-4427-9704-5A742C309127}" type="presParOf" srcId="{3186C7AD-F1E9-4AE7-87F8-91ED9A297A4A}" destId="{867883FA-11F0-455E-8E8A-FB99D4E8B02E}" srcOrd="0" destOrd="0" presId="urn:microsoft.com/office/officeart/2017/3/layout/HorizontalPathTimeline"/>
    <dgm:cxn modelId="{1EB64887-739F-4FB6-A036-6D83A1FEC77D}" type="presParOf" srcId="{3186C7AD-F1E9-4AE7-87F8-91ED9A297A4A}" destId="{7FA0A91E-5FF5-4C55-BE2B-6EB6B32FFF19}" srcOrd="1" destOrd="0" presId="urn:microsoft.com/office/officeart/2017/3/layout/HorizontalPathTimeline"/>
    <dgm:cxn modelId="{73800399-740E-4F0F-921B-74D68044BD66}" type="presParOf" srcId="{7FA0A91E-5FF5-4C55-BE2B-6EB6B32FFF19}" destId="{F2AEA1EB-44A0-4C6F-87B6-0B71F88C7C36}" srcOrd="0" destOrd="0" presId="urn:microsoft.com/office/officeart/2017/3/layout/HorizontalPathTimeline"/>
    <dgm:cxn modelId="{0CB2BF1F-2A55-4B43-BB4A-E6524333BA21}" type="presParOf" srcId="{7FA0A91E-5FF5-4C55-BE2B-6EB6B32FFF19}" destId="{413289A1-D58F-488C-906F-C5FCFB81CA5E}" srcOrd="1" destOrd="0" presId="urn:microsoft.com/office/officeart/2017/3/layout/HorizontalPathTimeline"/>
    <dgm:cxn modelId="{2AF611FF-AF76-4010-B159-2317FFD548A8}" type="presParOf" srcId="{3186C7AD-F1E9-4AE7-87F8-91ED9A297A4A}" destId="{838AE36F-0864-4EBD-926B-615D76425928}" srcOrd="2" destOrd="0" presId="urn:microsoft.com/office/officeart/2017/3/layout/HorizontalPathTimeline"/>
    <dgm:cxn modelId="{FE516920-CF8C-48CF-809E-EB9E44FBB824}" type="presParOf" srcId="{3186C7AD-F1E9-4AE7-87F8-91ED9A297A4A}" destId="{DA0197CB-7F4E-47A1-BC72-82428E439110}" srcOrd="3" destOrd="0" presId="urn:microsoft.com/office/officeart/2017/3/layout/HorizontalPathTimeline"/>
    <dgm:cxn modelId="{33E646BC-1C37-4EB8-A134-810A6F73C5DD}" type="presParOf" srcId="{3186C7AD-F1E9-4AE7-87F8-91ED9A297A4A}" destId="{EC8ABD29-CEE0-4AFE-9F57-C4F5FEE78EEE}" srcOrd="4" destOrd="0" presId="urn:microsoft.com/office/officeart/2017/3/layout/HorizontalPathTimeline"/>
    <dgm:cxn modelId="{1EAD0749-9349-4C17-B35B-E1A6B2AE80FD}" type="presParOf" srcId="{A2CCEA08-8B98-4514-BDDB-AEF4A6E3B9B3}" destId="{B456DEF4-6C24-4FEE-A183-4CDB3F6F257F}" srcOrd="1" destOrd="0" presId="urn:microsoft.com/office/officeart/2017/3/layout/HorizontalPathTimeline"/>
    <dgm:cxn modelId="{8A55DF01-D1A7-456A-8CA5-4C2047FB909B}" type="presParOf" srcId="{A2CCEA08-8B98-4514-BDDB-AEF4A6E3B9B3}" destId="{AC1AC76B-6190-43BB-A4DE-18339604CE0F}" srcOrd="2" destOrd="0" presId="urn:microsoft.com/office/officeart/2017/3/layout/HorizontalPathTimeline"/>
    <dgm:cxn modelId="{1A3CA102-CD73-472E-A118-BB425FD9A8F5}" type="presParOf" srcId="{AC1AC76B-6190-43BB-A4DE-18339604CE0F}" destId="{C5B6EC94-4DED-46F3-B4A3-C83C15CE5922}" srcOrd="0" destOrd="0" presId="urn:microsoft.com/office/officeart/2017/3/layout/HorizontalPathTimeline"/>
    <dgm:cxn modelId="{634BF2BB-07FC-4B7A-9F44-2B665FE406D7}" type="presParOf" srcId="{AC1AC76B-6190-43BB-A4DE-18339604CE0F}" destId="{D7779912-2512-4A7E-BBCB-17F543F0651F}" srcOrd="1" destOrd="0" presId="urn:microsoft.com/office/officeart/2017/3/layout/HorizontalPathTimeline"/>
    <dgm:cxn modelId="{71301ACB-7FB7-4199-B714-7A9E20894B06}" type="presParOf" srcId="{D7779912-2512-4A7E-BBCB-17F543F0651F}" destId="{D73DB2FE-B3CB-4B10-9FCC-EE34CB03C6F8}" srcOrd="0" destOrd="0" presId="urn:microsoft.com/office/officeart/2017/3/layout/HorizontalPathTimeline"/>
    <dgm:cxn modelId="{5C692481-F54E-444A-8AC9-9CDE64685159}" type="presParOf" srcId="{D7779912-2512-4A7E-BBCB-17F543F0651F}" destId="{191A63AB-62A3-4484-9AE4-7D99C09D8F44}" srcOrd="1" destOrd="0" presId="urn:microsoft.com/office/officeart/2017/3/layout/HorizontalPathTimeline"/>
    <dgm:cxn modelId="{8E1EE364-02BE-4E47-95D6-ABAE30EB3C24}" type="presParOf" srcId="{AC1AC76B-6190-43BB-A4DE-18339604CE0F}" destId="{2F063415-617D-4471-9023-DCB8C1F477CE}" srcOrd="2" destOrd="0" presId="urn:microsoft.com/office/officeart/2017/3/layout/HorizontalPathTimeline"/>
    <dgm:cxn modelId="{B0130992-AC4C-4E75-835E-618CA94577A4}" type="presParOf" srcId="{AC1AC76B-6190-43BB-A4DE-18339604CE0F}" destId="{495D856E-496B-4D46-8C8F-A7EFCB23746F}" srcOrd="3" destOrd="0" presId="urn:microsoft.com/office/officeart/2017/3/layout/HorizontalPathTimeline"/>
    <dgm:cxn modelId="{55A615DF-B333-42C4-BB2D-C502A188A247}" type="presParOf" srcId="{AC1AC76B-6190-43BB-A4DE-18339604CE0F}" destId="{3B3CF33D-1D18-4C34-8542-845F4950BD32}" srcOrd="4" destOrd="0" presId="urn:microsoft.com/office/officeart/2017/3/layout/HorizontalPathTimeline"/>
    <dgm:cxn modelId="{7736F5E9-5029-4855-A410-1F27316C77C2}" type="presParOf" srcId="{A2CCEA08-8B98-4514-BDDB-AEF4A6E3B9B3}" destId="{32271A11-C383-4D27-9A65-7DD138EAF778}" srcOrd="3" destOrd="0" presId="urn:microsoft.com/office/officeart/2017/3/layout/HorizontalPathTimeline"/>
    <dgm:cxn modelId="{960513DD-45BA-4082-8B01-8F823A12F5AC}" type="presParOf" srcId="{A2CCEA08-8B98-4514-BDDB-AEF4A6E3B9B3}" destId="{D1A2FBF7-E966-4367-A867-7EE3FA763AA7}" srcOrd="4" destOrd="0" presId="urn:microsoft.com/office/officeart/2017/3/layout/HorizontalPathTimeline"/>
    <dgm:cxn modelId="{5FE08C45-3637-4938-94FF-B9DA83509FBF}" type="presParOf" srcId="{D1A2FBF7-E966-4367-A867-7EE3FA763AA7}" destId="{D6DC5097-6AF7-45E6-8C5A-8C1A3553E9E1}" srcOrd="0" destOrd="0" presId="urn:microsoft.com/office/officeart/2017/3/layout/HorizontalPathTimeline"/>
    <dgm:cxn modelId="{86F8A374-DAEE-4A8A-BE92-1A7CC3BD3416}" type="presParOf" srcId="{D1A2FBF7-E966-4367-A867-7EE3FA763AA7}" destId="{DBCADAF6-E406-4F75-861E-5D0FC08E19D7}" srcOrd="1" destOrd="0" presId="urn:microsoft.com/office/officeart/2017/3/layout/HorizontalPathTimeline"/>
    <dgm:cxn modelId="{045334CB-9C92-401E-8D39-5333430B2B14}" type="presParOf" srcId="{DBCADAF6-E406-4F75-861E-5D0FC08E19D7}" destId="{49EA5D2B-D5F2-4303-B079-87C4046B5699}" srcOrd="0" destOrd="0" presId="urn:microsoft.com/office/officeart/2017/3/layout/HorizontalPathTimeline"/>
    <dgm:cxn modelId="{DA5C6A33-8F1B-47EE-8128-40FDF5E08876}" type="presParOf" srcId="{DBCADAF6-E406-4F75-861E-5D0FC08E19D7}" destId="{809605C7-267D-48B6-A9D5-CB6F49C1D5EB}" srcOrd="1" destOrd="0" presId="urn:microsoft.com/office/officeart/2017/3/layout/HorizontalPathTimeline"/>
    <dgm:cxn modelId="{E876A9DF-C85D-42C5-B858-20A43A41A7F9}" type="presParOf" srcId="{D1A2FBF7-E966-4367-A867-7EE3FA763AA7}" destId="{E330146E-1F41-40A3-933D-2254D67F1A9A}" srcOrd="2" destOrd="0" presId="urn:microsoft.com/office/officeart/2017/3/layout/HorizontalPathTimeline"/>
    <dgm:cxn modelId="{4BDA3611-EC1B-439F-8BB6-9E2B8EE2E79B}" type="presParOf" srcId="{D1A2FBF7-E966-4367-A867-7EE3FA763AA7}" destId="{25DD636D-BB7D-403F-A4EF-AD19F60B89CD}" srcOrd="3" destOrd="0" presId="urn:microsoft.com/office/officeart/2017/3/layout/HorizontalPathTimeline"/>
    <dgm:cxn modelId="{9654EC5E-DDF4-4DA3-A20D-F93EE7070AFC}" type="presParOf" srcId="{D1A2FBF7-E966-4367-A867-7EE3FA763AA7}" destId="{F1CA49D6-45D8-46A0-9380-F82D82F620FA}" srcOrd="4" destOrd="0" presId="urn:microsoft.com/office/officeart/2017/3/layout/HorizontalPathTimeline"/>
    <dgm:cxn modelId="{0D9F6220-07AA-49C4-A6D6-45927E9FB75E}" type="presParOf" srcId="{A2CCEA08-8B98-4514-BDDB-AEF4A6E3B9B3}" destId="{8C9E963D-8127-4B2E-8A52-2C19040604FF}" srcOrd="5" destOrd="0" presId="urn:microsoft.com/office/officeart/2017/3/layout/HorizontalPathTimeline"/>
    <dgm:cxn modelId="{DA942333-740D-4553-9732-6BA3E93C9002}" type="presParOf" srcId="{A2CCEA08-8B98-4514-BDDB-AEF4A6E3B9B3}" destId="{1D867437-3F39-4F71-AED7-95706DC77F8E}" srcOrd="6" destOrd="0" presId="urn:microsoft.com/office/officeart/2017/3/layout/HorizontalPathTimeline"/>
    <dgm:cxn modelId="{03798DB1-D9B0-4278-AC30-AC9F6947E8A8}" type="presParOf" srcId="{1D867437-3F39-4F71-AED7-95706DC77F8E}" destId="{CDC5227F-E30D-4973-ACCB-97EE037F67D8}" srcOrd="0" destOrd="0" presId="urn:microsoft.com/office/officeart/2017/3/layout/HorizontalPathTimeline"/>
    <dgm:cxn modelId="{99182266-3C9F-41B1-A3DD-2D2DF3BAD6DC}" type="presParOf" srcId="{1D867437-3F39-4F71-AED7-95706DC77F8E}" destId="{3A1BC58D-74D4-45F7-B195-3D62E82EB96C}" srcOrd="1" destOrd="0" presId="urn:microsoft.com/office/officeart/2017/3/layout/HorizontalPathTimeline"/>
    <dgm:cxn modelId="{1DF1B207-E87F-42BE-BD32-DEAB03C22237}" type="presParOf" srcId="{3A1BC58D-74D4-45F7-B195-3D62E82EB96C}" destId="{C911B339-F5DD-4B76-A9F3-465C12D6F61D}" srcOrd="0" destOrd="0" presId="urn:microsoft.com/office/officeart/2017/3/layout/HorizontalPathTimeline"/>
    <dgm:cxn modelId="{CCB6AEB4-2F10-48F3-8F43-BDCA503EB7B6}" type="presParOf" srcId="{3A1BC58D-74D4-45F7-B195-3D62E82EB96C}" destId="{A1E878F7-FA9F-4555-ABB1-E07CE3F81E84}" srcOrd="1" destOrd="0" presId="urn:microsoft.com/office/officeart/2017/3/layout/HorizontalPathTimeline"/>
    <dgm:cxn modelId="{FB8D9AA6-AFEA-438A-9E46-4CAAC0782826}" type="presParOf" srcId="{1D867437-3F39-4F71-AED7-95706DC77F8E}" destId="{2B5AD57B-2B92-4874-82AE-8198E5F8EB53}" srcOrd="2" destOrd="0" presId="urn:microsoft.com/office/officeart/2017/3/layout/HorizontalPathTimeline"/>
    <dgm:cxn modelId="{4DB5EF78-85E3-4B57-AA06-729533E6EC5C}" type="presParOf" srcId="{1D867437-3F39-4F71-AED7-95706DC77F8E}" destId="{56B60D39-F262-4CC9-881B-B6E98F43C926}" srcOrd="3" destOrd="0" presId="urn:microsoft.com/office/officeart/2017/3/layout/HorizontalPathTimeline"/>
    <dgm:cxn modelId="{5CA12210-3790-4661-A3DB-40AAA68528A7}" type="presParOf" srcId="{1D867437-3F39-4F71-AED7-95706DC77F8E}" destId="{69F1AB61-F635-4B15-9648-9DD492D20D98}" srcOrd="4" destOrd="0" presId="urn:microsoft.com/office/officeart/2017/3/layout/HorizontalPathTimeline"/>
    <dgm:cxn modelId="{15A668EA-D4A8-4C36-B6D0-CE4F8CDABC97}" type="presParOf" srcId="{A2CCEA08-8B98-4514-BDDB-AEF4A6E3B9B3}" destId="{63F58CA9-65B4-4AB7-9658-45E47E7327A9}" srcOrd="7" destOrd="0" presId="urn:microsoft.com/office/officeart/2017/3/layout/HorizontalPathTimeline"/>
    <dgm:cxn modelId="{668AA09A-1B27-4046-99D0-362E998BAF13}" type="presParOf" srcId="{A2CCEA08-8B98-4514-BDDB-AEF4A6E3B9B3}" destId="{87298641-1C1A-4CEB-810F-0EDD4B1973B7}" srcOrd="8" destOrd="0" presId="urn:microsoft.com/office/officeart/2017/3/layout/HorizontalPathTimeline"/>
    <dgm:cxn modelId="{43F37B46-E190-42D3-B305-43FC67AE89EC}" type="presParOf" srcId="{87298641-1C1A-4CEB-810F-0EDD4B1973B7}" destId="{6874FCBC-6E61-445B-969E-B88743602F01}" srcOrd="0" destOrd="0" presId="urn:microsoft.com/office/officeart/2017/3/layout/HorizontalPathTimeline"/>
    <dgm:cxn modelId="{603020A2-B4B1-46A1-B0B2-B96939DF203F}" type="presParOf" srcId="{87298641-1C1A-4CEB-810F-0EDD4B1973B7}" destId="{6725AE8E-4A5D-42D0-A43A-1C6B87009298}" srcOrd="1" destOrd="0" presId="urn:microsoft.com/office/officeart/2017/3/layout/HorizontalPathTimeline"/>
    <dgm:cxn modelId="{16B0C211-42DE-4357-ACD1-0084A1BD99AA}" type="presParOf" srcId="{6725AE8E-4A5D-42D0-A43A-1C6B87009298}" destId="{4CE3D64C-6EFE-4723-89FF-9346E9336857}" srcOrd="0" destOrd="0" presId="urn:microsoft.com/office/officeart/2017/3/layout/HorizontalPathTimeline"/>
    <dgm:cxn modelId="{8BB4991C-8191-487F-AC1D-0C6A8F384F91}" type="presParOf" srcId="{6725AE8E-4A5D-42D0-A43A-1C6B87009298}" destId="{E63C75E7-BEFB-40A0-98BA-EF763B5EE369}" srcOrd="1" destOrd="0" presId="urn:microsoft.com/office/officeart/2017/3/layout/HorizontalPathTimeline"/>
    <dgm:cxn modelId="{F7DBE046-0DD2-4F82-99FF-3B74A2F71630}" type="presParOf" srcId="{87298641-1C1A-4CEB-810F-0EDD4B1973B7}" destId="{1CCB3BCA-3F88-4CEB-8C8E-7253B66036E1}" srcOrd="2" destOrd="0" presId="urn:microsoft.com/office/officeart/2017/3/layout/HorizontalPathTimeline"/>
    <dgm:cxn modelId="{256FDDE1-DBC9-454B-A03C-C9351B556165}" type="presParOf" srcId="{87298641-1C1A-4CEB-810F-0EDD4B1973B7}" destId="{9C314155-C380-48DD-8BE3-1C8EA9009E67}" srcOrd="3" destOrd="0" presId="urn:microsoft.com/office/officeart/2017/3/layout/HorizontalPathTimeline"/>
    <dgm:cxn modelId="{915D0877-C033-43F3-A416-677A6B893F50}" type="presParOf" srcId="{87298641-1C1A-4CEB-810F-0EDD4B1973B7}" destId="{61108122-26FB-465A-AD2E-6488567C1FC8}"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1C74F3-C511-4CB7-8A5D-0EAF78B3670A}" type="doc">
      <dgm:prSet loTypeId="urn:microsoft.com/office/officeart/2016/7/layout/VerticalHollowActionList" loCatId="List" qsTypeId="urn:microsoft.com/office/officeart/2005/8/quickstyle/simple4" qsCatId="simple" csTypeId="urn:microsoft.com/office/officeart/2005/8/colors/accent0_3" csCatId="mainScheme"/>
      <dgm:spPr/>
      <dgm:t>
        <a:bodyPr/>
        <a:lstStyle/>
        <a:p>
          <a:endParaRPr lang="en-US"/>
        </a:p>
      </dgm:t>
    </dgm:pt>
    <dgm:pt modelId="{CFA953DF-E762-46A1-8411-85D966AF53D3}">
      <dgm:prSet/>
      <dgm:spPr/>
      <dgm:t>
        <a:bodyPr/>
        <a:lstStyle/>
        <a:p>
          <a:r>
            <a:rPr lang="en-US"/>
            <a:t>Donate</a:t>
          </a:r>
        </a:p>
      </dgm:t>
    </dgm:pt>
    <dgm:pt modelId="{942F7F86-6E4E-476B-A2D9-A9514C6C4710}" type="parTrans" cxnId="{35BE27A5-6AFF-4ABB-AEDC-B8D086BBBA61}">
      <dgm:prSet/>
      <dgm:spPr/>
      <dgm:t>
        <a:bodyPr/>
        <a:lstStyle/>
        <a:p>
          <a:endParaRPr lang="en-US"/>
        </a:p>
      </dgm:t>
    </dgm:pt>
    <dgm:pt modelId="{967882F1-984E-4351-8023-7705D84A9AFA}" type="sibTrans" cxnId="{35BE27A5-6AFF-4ABB-AEDC-B8D086BBBA61}">
      <dgm:prSet/>
      <dgm:spPr/>
      <dgm:t>
        <a:bodyPr/>
        <a:lstStyle/>
        <a:p>
          <a:endParaRPr lang="en-US"/>
        </a:p>
      </dgm:t>
    </dgm:pt>
    <dgm:pt modelId="{27AE18B9-40A5-4D4C-B93C-A63A17594095}">
      <dgm:prSet/>
      <dgm:spPr/>
      <dgm:t>
        <a:bodyPr/>
        <a:lstStyle/>
        <a:p>
          <a:r>
            <a:rPr lang="en-US"/>
            <a:t>Donate Personally</a:t>
          </a:r>
        </a:p>
      </dgm:t>
    </dgm:pt>
    <dgm:pt modelId="{FEFAB075-C515-433C-92FE-F8B44F5EBC7D}" type="parTrans" cxnId="{ABFAF129-0D59-4377-B509-B1AAADDB9D36}">
      <dgm:prSet/>
      <dgm:spPr/>
      <dgm:t>
        <a:bodyPr/>
        <a:lstStyle/>
        <a:p>
          <a:endParaRPr lang="en-US"/>
        </a:p>
      </dgm:t>
    </dgm:pt>
    <dgm:pt modelId="{9DAB7A66-72FA-4B17-B558-FAB6886042A5}" type="sibTrans" cxnId="{ABFAF129-0D59-4377-B509-B1AAADDB9D36}">
      <dgm:prSet/>
      <dgm:spPr/>
      <dgm:t>
        <a:bodyPr/>
        <a:lstStyle/>
        <a:p>
          <a:endParaRPr lang="en-US"/>
        </a:p>
      </dgm:t>
    </dgm:pt>
    <dgm:pt modelId="{27849B3B-F3B5-4E4B-BCF3-BB4B838FBFAF}">
      <dgm:prSet/>
      <dgm:spPr/>
      <dgm:t>
        <a:bodyPr/>
        <a:lstStyle/>
        <a:p>
          <a:r>
            <a:rPr lang="en-US"/>
            <a:t>Seek</a:t>
          </a:r>
        </a:p>
      </dgm:t>
    </dgm:pt>
    <dgm:pt modelId="{16721786-603B-48E0-90E6-4DD0A2AE037B}" type="parTrans" cxnId="{699A22E9-F3F0-446B-A4E2-42F4A637852C}">
      <dgm:prSet/>
      <dgm:spPr/>
      <dgm:t>
        <a:bodyPr/>
        <a:lstStyle/>
        <a:p>
          <a:endParaRPr lang="en-US"/>
        </a:p>
      </dgm:t>
    </dgm:pt>
    <dgm:pt modelId="{7F84AD11-AA7A-4B6E-B48C-DD8498689CD3}" type="sibTrans" cxnId="{699A22E9-F3F0-446B-A4E2-42F4A637852C}">
      <dgm:prSet/>
      <dgm:spPr/>
      <dgm:t>
        <a:bodyPr/>
        <a:lstStyle/>
        <a:p>
          <a:endParaRPr lang="en-US"/>
        </a:p>
      </dgm:t>
    </dgm:pt>
    <dgm:pt modelId="{060696E4-AB52-40F7-9B57-D11856B43F47}">
      <dgm:prSet/>
      <dgm:spPr/>
      <dgm:t>
        <a:bodyPr/>
        <a:lstStyle/>
        <a:p>
          <a:r>
            <a:rPr lang="en-US"/>
            <a:t>Seek donations from family &amp; friends</a:t>
          </a:r>
        </a:p>
      </dgm:t>
    </dgm:pt>
    <dgm:pt modelId="{B4C6657A-C50E-4413-8AC2-6A8D8CF5BCD4}" type="parTrans" cxnId="{8DA28770-31DC-4D62-8892-6EF7F157F24C}">
      <dgm:prSet/>
      <dgm:spPr/>
      <dgm:t>
        <a:bodyPr/>
        <a:lstStyle/>
        <a:p>
          <a:endParaRPr lang="en-US"/>
        </a:p>
      </dgm:t>
    </dgm:pt>
    <dgm:pt modelId="{2DFF0CE1-A9B0-4F0C-9A02-E835703836B4}" type="sibTrans" cxnId="{8DA28770-31DC-4D62-8892-6EF7F157F24C}">
      <dgm:prSet/>
      <dgm:spPr/>
      <dgm:t>
        <a:bodyPr/>
        <a:lstStyle/>
        <a:p>
          <a:endParaRPr lang="en-US"/>
        </a:p>
      </dgm:t>
    </dgm:pt>
    <dgm:pt modelId="{DFF5773D-98D9-433A-BADB-72E0B21F06C9}">
      <dgm:prSet/>
      <dgm:spPr/>
      <dgm:t>
        <a:bodyPr/>
        <a:lstStyle/>
        <a:p>
          <a:r>
            <a:rPr lang="en-US"/>
            <a:t>Spread</a:t>
          </a:r>
        </a:p>
      </dgm:t>
    </dgm:pt>
    <dgm:pt modelId="{DF225390-696B-4707-9660-D42358DCA22F}" type="parTrans" cxnId="{77346261-EDB4-4CED-B1B5-0A85EA2992C3}">
      <dgm:prSet/>
      <dgm:spPr/>
      <dgm:t>
        <a:bodyPr/>
        <a:lstStyle/>
        <a:p>
          <a:endParaRPr lang="en-US"/>
        </a:p>
      </dgm:t>
    </dgm:pt>
    <dgm:pt modelId="{E939A53B-0E68-42AC-A5C6-46F29DB45D0A}" type="sibTrans" cxnId="{77346261-EDB4-4CED-B1B5-0A85EA2992C3}">
      <dgm:prSet/>
      <dgm:spPr/>
      <dgm:t>
        <a:bodyPr/>
        <a:lstStyle/>
        <a:p>
          <a:endParaRPr lang="en-US"/>
        </a:p>
      </dgm:t>
    </dgm:pt>
    <dgm:pt modelId="{C941D591-DDE4-465E-9C60-8A6C3530E27A}">
      <dgm:prSet/>
      <dgm:spPr/>
      <dgm:t>
        <a:bodyPr/>
        <a:lstStyle/>
        <a:p>
          <a:r>
            <a:rPr lang="en-US" dirty="0"/>
            <a:t>Spread the word!</a:t>
          </a:r>
        </a:p>
      </dgm:t>
    </dgm:pt>
    <dgm:pt modelId="{65310A7B-C86D-4483-83EC-D63277B503C6}" type="parTrans" cxnId="{55BF7C52-FC87-49A3-AA3E-CC62057F079E}">
      <dgm:prSet/>
      <dgm:spPr/>
      <dgm:t>
        <a:bodyPr/>
        <a:lstStyle/>
        <a:p>
          <a:endParaRPr lang="en-US"/>
        </a:p>
      </dgm:t>
    </dgm:pt>
    <dgm:pt modelId="{266A875E-6E27-41B9-A358-17EA7375C677}" type="sibTrans" cxnId="{55BF7C52-FC87-49A3-AA3E-CC62057F079E}">
      <dgm:prSet/>
      <dgm:spPr/>
      <dgm:t>
        <a:bodyPr/>
        <a:lstStyle/>
        <a:p>
          <a:endParaRPr lang="en-US"/>
        </a:p>
      </dgm:t>
    </dgm:pt>
    <dgm:pt modelId="{B4603A13-3165-4294-8EBD-8C8ADCE487C2}">
      <dgm:prSet/>
      <dgm:spPr/>
      <dgm:t>
        <a:bodyPr/>
        <a:lstStyle/>
        <a:p>
          <a:r>
            <a:rPr lang="en-US"/>
            <a:t>Share</a:t>
          </a:r>
        </a:p>
      </dgm:t>
    </dgm:pt>
    <dgm:pt modelId="{A8AC7902-B409-4CEF-9947-BC7E93B2ED3E}" type="parTrans" cxnId="{16C5587E-AC19-4D17-B8EC-46C186062272}">
      <dgm:prSet/>
      <dgm:spPr/>
      <dgm:t>
        <a:bodyPr/>
        <a:lstStyle/>
        <a:p>
          <a:endParaRPr lang="en-US"/>
        </a:p>
      </dgm:t>
    </dgm:pt>
    <dgm:pt modelId="{9BC66524-6319-4FDD-B421-B3A199B738D2}" type="sibTrans" cxnId="{16C5587E-AC19-4D17-B8EC-46C186062272}">
      <dgm:prSet/>
      <dgm:spPr/>
      <dgm:t>
        <a:bodyPr/>
        <a:lstStyle/>
        <a:p>
          <a:endParaRPr lang="en-US"/>
        </a:p>
      </dgm:t>
    </dgm:pt>
    <dgm:pt modelId="{AE9FA5AA-6F69-4ECF-90A6-AE0D82B60F8E}">
      <dgm:prSet custT="1"/>
      <dgm:spPr/>
      <dgm:t>
        <a:bodyPr/>
        <a:lstStyle/>
        <a:p>
          <a:r>
            <a:rPr lang="en-US" sz="2100" dirty="0"/>
            <a:t>Share the fundraising webpage link </a:t>
          </a:r>
          <a:r>
            <a:rPr lang="en-US" sz="3200" b="1" dirty="0">
              <a:solidFill>
                <a:srgbClr val="00B0F0"/>
              </a:solidFill>
            </a:rPr>
            <a:t>www.ifundraise.ie/milltownplayground</a:t>
          </a:r>
          <a:endParaRPr lang="en-US" sz="2100" b="1" dirty="0">
            <a:solidFill>
              <a:srgbClr val="00B0F0"/>
            </a:solidFill>
          </a:endParaRPr>
        </a:p>
      </dgm:t>
    </dgm:pt>
    <dgm:pt modelId="{FF411F04-D6AB-43A3-9B6B-6A380459587F}" type="parTrans" cxnId="{D97C6AC4-859A-4530-887B-E1D6B3E210FD}">
      <dgm:prSet/>
      <dgm:spPr/>
      <dgm:t>
        <a:bodyPr/>
        <a:lstStyle/>
        <a:p>
          <a:endParaRPr lang="en-US"/>
        </a:p>
      </dgm:t>
    </dgm:pt>
    <dgm:pt modelId="{2836E6B1-8C47-4C96-A126-6B0550D2D896}" type="sibTrans" cxnId="{D97C6AC4-859A-4530-887B-E1D6B3E210FD}">
      <dgm:prSet/>
      <dgm:spPr/>
      <dgm:t>
        <a:bodyPr/>
        <a:lstStyle/>
        <a:p>
          <a:endParaRPr lang="en-US"/>
        </a:p>
      </dgm:t>
    </dgm:pt>
    <dgm:pt modelId="{64EC35E5-0CBE-4284-B0A6-0CB50B7593DF}" type="pres">
      <dgm:prSet presAssocID="{171C74F3-C511-4CB7-8A5D-0EAF78B3670A}" presName="Name0" presStyleCnt="0">
        <dgm:presLayoutVars>
          <dgm:dir/>
          <dgm:animLvl val="lvl"/>
          <dgm:resizeHandles val="exact"/>
        </dgm:presLayoutVars>
      </dgm:prSet>
      <dgm:spPr/>
      <dgm:t>
        <a:bodyPr/>
        <a:lstStyle/>
        <a:p>
          <a:endParaRPr lang="en-GB"/>
        </a:p>
      </dgm:t>
    </dgm:pt>
    <dgm:pt modelId="{79C9F7C2-4C41-4D09-9025-7958F7E18E86}" type="pres">
      <dgm:prSet presAssocID="{CFA953DF-E762-46A1-8411-85D966AF53D3}" presName="linNode" presStyleCnt="0"/>
      <dgm:spPr/>
    </dgm:pt>
    <dgm:pt modelId="{36AB1494-59F1-4950-87DA-24DD8EA832FF}" type="pres">
      <dgm:prSet presAssocID="{CFA953DF-E762-46A1-8411-85D966AF53D3}" presName="parentText" presStyleLbl="solidFgAcc1" presStyleIdx="0" presStyleCnt="4">
        <dgm:presLayoutVars>
          <dgm:chMax val="1"/>
          <dgm:bulletEnabled/>
        </dgm:presLayoutVars>
      </dgm:prSet>
      <dgm:spPr/>
      <dgm:t>
        <a:bodyPr/>
        <a:lstStyle/>
        <a:p>
          <a:endParaRPr lang="en-GB"/>
        </a:p>
      </dgm:t>
    </dgm:pt>
    <dgm:pt modelId="{3B3AD373-082A-4B43-B1EA-937938ACE63B}" type="pres">
      <dgm:prSet presAssocID="{CFA953DF-E762-46A1-8411-85D966AF53D3}" presName="descendantText" presStyleLbl="alignNode1" presStyleIdx="0" presStyleCnt="4">
        <dgm:presLayoutVars>
          <dgm:bulletEnabled/>
        </dgm:presLayoutVars>
      </dgm:prSet>
      <dgm:spPr/>
      <dgm:t>
        <a:bodyPr/>
        <a:lstStyle/>
        <a:p>
          <a:endParaRPr lang="en-GB"/>
        </a:p>
      </dgm:t>
    </dgm:pt>
    <dgm:pt modelId="{B2EA01FE-5395-4278-927E-41352F739002}" type="pres">
      <dgm:prSet presAssocID="{967882F1-984E-4351-8023-7705D84A9AFA}" presName="sp" presStyleCnt="0"/>
      <dgm:spPr/>
    </dgm:pt>
    <dgm:pt modelId="{22BAD5B2-EE18-4F7E-9D3A-B3346C36CF78}" type="pres">
      <dgm:prSet presAssocID="{27849B3B-F3B5-4E4B-BCF3-BB4B838FBFAF}" presName="linNode" presStyleCnt="0"/>
      <dgm:spPr/>
    </dgm:pt>
    <dgm:pt modelId="{E2975428-D56A-4AA5-9978-E83B6113FEF9}" type="pres">
      <dgm:prSet presAssocID="{27849B3B-F3B5-4E4B-BCF3-BB4B838FBFAF}" presName="parentText" presStyleLbl="solidFgAcc1" presStyleIdx="1" presStyleCnt="4">
        <dgm:presLayoutVars>
          <dgm:chMax val="1"/>
          <dgm:bulletEnabled/>
        </dgm:presLayoutVars>
      </dgm:prSet>
      <dgm:spPr/>
      <dgm:t>
        <a:bodyPr/>
        <a:lstStyle/>
        <a:p>
          <a:endParaRPr lang="en-GB"/>
        </a:p>
      </dgm:t>
    </dgm:pt>
    <dgm:pt modelId="{7B4E7B31-0D02-4565-AC0F-BCF5B2618273}" type="pres">
      <dgm:prSet presAssocID="{27849B3B-F3B5-4E4B-BCF3-BB4B838FBFAF}" presName="descendantText" presStyleLbl="alignNode1" presStyleIdx="1" presStyleCnt="4">
        <dgm:presLayoutVars>
          <dgm:bulletEnabled/>
        </dgm:presLayoutVars>
      </dgm:prSet>
      <dgm:spPr/>
      <dgm:t>
        <a:bodyPr/>
        <a:lstStyle/>
        <a:p>
          <a:endParaRPr lang="en-GB"/>
        </a:p>
      </dgm:t>
    </dgm:pt>
    <dgm:pt modelId="{3F59FC46-AEF3-493C-8BE2-56D3CFF43FCA}" type="pres">
      <dgm:prSet presAssocID="{7F84AD11-AA7A-4B6E-B48C-DD8498689CD3}" presName="sp" presStyleCnt="0"/>
      <dgm:spPr/>
    </dgm:pt>
    <dgm:pt modelId="{872B86A8-2A6E-4A4A-9236-BAC481223BD2}" type="pres">
      <dgm:prSet presAssocID="{DFF5773D-98D9-433A-BADB-72E0B21F06C9}" presName="linNode" presStyleCnt="0"/>
      <dgm:spPr/>
    </dgm:pt>
    <dgm:pt modelId="{C2E30E56-9608-498D-8DEC-A3C58FD29D74}" type="pres">
      <dgm:prSet presAssocID="{DFF5773D-98D9-433A-BADB-72E0B21F06C9}" presName="parentText" presStyleLbl="solidFgAcc1" presStyleIdx="2" presStyleCnt="4">
        <dgm:presLayoutVars>
          <dgm:chMax val="1"/>
          <dgm:bulletEnabled/>
        </dgm:presLayoutVars>
      </dgm:prSet>
      <dgm:spPr/>
      <dgm:t>
        <a:bodyPr/>
        <a:lstStyle/>
        <a:p>
          <a:endParaRPr lang="en-GB"/>
        </a:p>
      </dgm:t>
    </dgm:pt>
    <dgm:pt modelId="{CF9CFDC8-65F0-4A3D-9AA2-2AB5489BE48E}" type="pres">
      <dgm:prSet presAssocID="{DFF5773D-98D9-433A-BADB-72E0B21F06C9}" presName="descendantText" presStyleLbl="alignNode1" presStyleIdx="2" presStyleCnt="4">
        <dgm:presLayoutVars>
          <dgm:bulletEnabled/>
        </dgm:presLayoutVars>
      </dgm:prSet>
      <dgm:spPr/>
      <dgm:t>
        <a:bodyPr/>
        <a:lstStyle/>
        <a:p>
          <a:endParaRPr lang="en-GB"/>
        </a:p>
      </dgm:t>
    </dgm:pt>
    <dgm:pt modelId="{12FBC1AB-4779-41D2-AE52-C341EAEC955B}" type="pres">
      <dgm:prSet presAssocID="{E939A53B-0E68-42AC-A5C6-46F29DB45D0A}" presName="sp" presStyleCnt="0"/>
      <dgm:spPr/>
    </dgm:pt>
    <dgm:pt modelId="{10D34C8D-172F-45F1-AD30-9F05779A3F46}" type="pres">
      <dgm:prSet presAssocID="{B4603A13-3165-4294-8EBD-8C8ADCE487C2}" presName="linNode" presStyleCnt="0"/>
      <dgm:spPr/>
    </dgm:pt>
    <dgm:pt modelId="{2A9E2938-8300-4617-8122-2527C2E06029}" type="pres">
      <dgm:prSet presAssocID="{B4603A13-3165-4294-8EBD-8C8ADCE487C2}" presName="parentText" presStyleLbl="solidFgAcc1" presStyleIdx="3" presStyleCnt="4">
        <dgm:presLayoutVars>
          <dgm:chMax val="1"/>
          <dgm:bulletEnabled/>
        </dgm:presLayoutVars>
      </dgm:prSet>
      <dgm:spPr/>
      <dgm:t>
        <a:bodyPr/>
        <a:lstStyle/>
        <a:p>
          <a:endParaRPr lang="en-GB"/>
        </a:p>
      </dgm:t>
    </dgm:pt>
    <dgm:pt modelId="{EF5407EA-F59F-4D80-95BF-EEDD4781AA7E}" type="pres">
      <dgm:prSet presAssocID="{B4603A13-3165-4294-8EBD-8C8ADCE487C2}" presName="descendantText" presStyleLbl="alignNode1" presStyleIdx="3" presStyleCnt="4">
        <dgm:presLayoutVars>
          <dgm:bulletEnabled/>
        </dgm:presLayoutVars>
      </dgm:prSet>
      <dgm:spPr/>
      <dgm:t>
        <a:bodyPr/>
        <a:lstStyle/>
        <a:p>
          <a:endParaRPr lang="en-GB"/>
        </a:p>
      </dgm:t>
    </dgm:pt>
  </dgm:ptLst>
  <dgm:cxnLst>
    <dgm:cxn modelId="{B4CAE3B9-D175-4B76-AD99-07A98F402B6D}" type="presOf" srcId="{171C74F3-C511-4CB7-8A5D-0EAF78B3670A}" destId="{64EC35E5-0CBE-4284-B0A6-0CB50B7593DF}" srcOrd="0" destOrd="0" presId="urn:microsoft.com/office/officeart/2016/7/layout/VerticalHollowActionList"/>
    <dgm:cxn modelId="{16C5587E-AC19-4D17-B8EC-46C186062272}" srcId="{171C74F3-C511-4CB7-8A5D-0EAF78B3670A}" destId="{B4603A13-3165-4294-8EBD-8C8ADCE487C2}" srcOrd="3" destOrd="0" parTransId="{A8AC7902-B409-4CEF-9947-BC7E93B2ED3E}" sibTransId="{9BC66524-6319-4FDD-B421-B3A199B738D2}"/>
    <dgm:cxn modelId="{55BF7C52-FC87-49A3-AA3E-CC62057F079E}" srcId="{DFF5773D-98D9-433A-BADB-72E0B21F06C9}" destId="{C941D591-DDE4-465E-9C60-8A6C3530E27A}" srcOrd="0" destOrd="0" parTransId="{65310A7B-C86D-4483-83EC-D63277B503C6}" sibTransId="{266A875E-6E27-41B9-A358-17EA7375C677}"/>
    <dgm:cxn modelId="{8DA28770-31DC-4D62-8892-6EF7F157F24C}" srcId="{27849B3B-F3B5-4E4B-BCF3-BB4B838FBFAF}" destId="{060696E4-AB52-40F7-9B57-D11856B43F47}" srcOrd="0" destOrd="0" parTransId="{B4C6657A-C50E-4413-8AC2-6A8D8CF5BCD4}" sibTransId="{2DFF0CE1-A9B0-4F0C-9A02-E835703836B4}"/>
    <dgm:cxn modelId="{ABFAF129-0D59-4377-B509-B1AAADDB9D36}" srcId="{CFA953DF-E762-46A1-8411-85D966AF53D3}" destId="{27AE18B9-40A5-4D4C-B93C-A63A17594095}" srcOrd="0" destOrd="0" parTransId="{FEFAB075-C515-433C-92FE-F8B44F5EBC7D}" sibTransId="{9DAB7A66-72FA-4B17-B558-FAB6886042A5}"/>
    <dgm:cxn modelId="{8156E422-A543-4C13-AFE5-A8320BD54BAD}" type="presOf" srcId="{060696E4-AB52-40F7-9B57-D11856B43F47}" destId="{7B4E7B31-0D02-4565-AC0F-BCF5B2618273}" srcOrd="0" destOrd="0" presId="urn:microsoft.com/office/officeart/2016/7/layout/VerticalHollowActionList"/>
    <dgm:cxn modelId="{F10872C6-49BB-4729-849E-BEFE3BF7B109}" type="presOf" srcId="{27849B3B-F3B5-4E4B-BCF3-BB4B838FBFAF}" destId="{E2975428-D56A-4AA5-9978-E83B6113FEF9}" srcOrd="0" destOrd="0" presId="urn:microsoft.com/office/officeart/2016/7/layout/VerticalHollowActionList"/>
    <dgm:cxn modelId="{3DF3E7CD-BE94-487E-9BBF-67B3FE8079F0}" type="presOf" srcId="{C941D591-DDE4-465E-9C60-8A6C3530E27A}" destId="{CF9CFDC8-65F0-4A3D-9AA2-2AB5489BE48E}" srcOrd="0" destOrd="0" presId="urn:microsoft.com/office/officeart/2016/7/layout/VerticalHollowActionList"/>
    <dgm:cxn modelId="{903A2A1C-9C4E-46DB-A70E-AF6A89BF1E3B}" type="presOf" srcId="{B4603A13-3165-4294-8EBD-8C8ADCE487C2}" destId="{2A9E2938-8300-4617-8122-2527C2E06029}" srcOrd="0" destOrd="0" presId="urn:microsoft.com/office/officeart/2016/7/layout/VerticalHollowActionList"/>
    <dgm:cxn modelId="{77346261-EDB4-4CED-B1B5-0A85EA2992C3}" srcId="{171C74F3-C511-4CB7-8A5D-0EAF78B3670A}" destId="{DFF5773D-98D9-433A-BADB-72E0B21F06C9}" srcOrd="2" destOrd="0" parTransId="{DF225390-696B-4707-9660-D42358DCA22F}" sibTransId="{E939A53B-0E68-42AC-A5C6-46F29DB45D0A}"/>
    <dgm:cxn modelId="{26D54800-7F27-4869-8F0A-97FF9031E404}" type="presOf" srcId="{CFA953DF-E762-46A1-8411-85D966AF53D3}" destId="{36AB1494-59F1-4950-87DA-24DD8EA832FF}" srcOrd="0" destOrd="0" presId="urn:microsoft.com/office/officeart/2016/7/layout/VerticalHollowActionList"/>
    <dgm:cxn modelId="{B6EF52D9-60E0-44F1-AB8A-0CCB726B5497}" type="presOf" srcId="{27AE18B9-40A5-4D4C-B93C-A63A17594095}" destId="{3B3AD373-082A-4B43-B1EA-937938ACE63B}" srcOrd="0" destOrd="0" presId="urn:microsoft.com/office/officeart/2016/7/layout/VerticalHollowActionList"/>
    <dgm:cxn modelId="{699A22E9-F3F0-446B-A4E2-42F4A637852C}" srcId="{171C74F3-C511-4CB7-8A5D-0EAF78B3670A}" destId="{27849B3B-F3B5-4E4B-BCF3-BB4B838FBFAF}" srcOrd="1" destOrd="0" parTransId="{16721786-603B-48E0-90E6-4DD0A2AE037B}" sibTransId="{7F84AD11-AA7A-4B6E-B48C-DD8498689CD3}"/>
    <dgm:cxn modelId="{B468CDD7-E4CA-483E-A991-A734862B71CB}" type="presOf" srcId="{AE9FA5AA-6F69-4ECF-90A6-AE0D82B60F8E}" destId="{EF5407EA-F59F-4D80-95BF-EEDD4781AA7E}" srcOrd="0" destOrd="0" presId="urn:microsoft.com/office/officeart/2016/7/layout/VerticalHollowActionList"/>
    <dgm:cxn modelId="{CD77E0B7-F03F-4BF1-BBB4-096A2813694A}" type="presOf" srcId="{DFF5773D-98D9-433A-BADB-72E0B21F06C9}" destId="{C2E30E56-9608-498D-8DEC-A3C58FD29D74}" srcOrd="0" destOrd="0" presId="urn:microsoft.com/office/officeart/2016/7/layout/VerticalHollowActionList"/>
    <dgm:cxn modelId="{D97C6AC4-859A-4530-887B-E1D6B3E210FD}" srcId="{B4603A13-3165-4294-8EBD-8C8ADCE487C2}" destId="{AE9FA5AA-6F69-4ECF-90A6-AE0D82B60F8E}" srcOrd="0" destOrd="0" parTransId="{FF411F04-D6AB-43A3-9B6B-6A380459587F}" sibTransId="{2836E6B1-8C47-4C96-A126-6B0550D2D896}"/>
    <dgm:cxn modelId="{35BE27A5-6AFF-4ABB-AEDC-B8D086BBBA61}" srcId="{171C74F3-C511-4CB7-8A5D-0EAF78B3670A}" destId="{CFA953DF-E762-46A1-8411-85D966AF53D3}" srcOrd="0" destOrd="0" parTransId="{942F7F86-6E4E-476B-A2D9-A9514C6C4710}" sibTransId="{967882F1-984E-4351-8023-7705D84A9AFA}"/>
    <dgm:cxn modelId="{74DAEE7E-9BCD-4E13-AD41-29E2D5324B66}" type="presParOf" srcId="{64EC35E5-0CBE-4284-B0A6-0CB50B7593DF}" destId="{79C9F7C2-4C41-4D09-9025-7958F7E18E86}" srcOrd="0" destOrd="0" presId="urn:microsoft.com/office/officeart/2016/7/layout/VerticalHollowActionList"/>
    <dgm:cxn modelId="{7FE3BE1A-932F-454E-A773-30522152AFD6}" type="presParOf" srcId="{79C9F7C2-4C41-4D09-9025-7958F7E18E86}" destId="{36AB1494-59F1-4950-87DA-24DD8EA832FF}" srcOrd="0" destOrd="0" presId="urn:microsoft.com/office/officeart/2016/7/layout/VerticalHollowActionList"/>
    <dgm:cxn modelId="{1AB6A518-3A11-4EDB-B2A4-FE0D8CFBB409}" type="presParOf" srcId="{79C9F7C2-4C41-4D09-9025-7958F7E18E86}" destId="{3B3AD373-082A-4B43-B1EA-937938ACE63B}" srcOrd="1" destOrd="0" presId="urn:microsoft.com/office/officeart/2016/7/layout/VerticalHollowActionList"/>
    <dgm:cxn modelId="{C6B5A614-AE52-4DE0-9146-50663800BA0E}" type="presParOf" srcId="{64EC35E5-0CBE-4284-B0A6-0CB50B7593DF}" destId="{B2EA01FE-5395-4278-927E-41352F739002}" srcOrd="1" destOrd="0" presId="urn:microsoft.com/office/officeart/2016/7/layout/VerticalHollowActionList"/>
    <dgm:cxn modelId="{7B606C27-7862-4FDA-8B00-2BD1248CEA47}" type="presParOf" srcId="{64EC35E5-0CBE-4284-B0A6-0CB50B7593DF}" destId="{22BAD5B2-EE18-4F7E-9D3A-B3346C36CF78}" srcOrd="2" destOrd="0" presId="urn:microsoft.com/office/officeart/2016/7/layout/VerticalHollowActionList"/>
    <dgm:cxn modelId="{B4798FCD-259B-43D4-B56F-0EB0262B3683}" type="presParOf" srcId="{22BAD5B2-EE18-4F7E-9D3A-B3346C36CF78}" destId="{E2975428-D56A-4AA5-9978-E83B6113FEF9}" srcOrd="0" destOrd="0" presId="urn:microsoft.com/office/officeart/2016/7/layout/VerticalHollowActionList"/>
    <dgm:cxn modelId="{64FA5DB0-6232-4DCE-921C-1513D30AE375}" type="presParOf" srcId="{22BAD5B2-EE18-4F7E-9D3A-B3346C36CF78}" destId="{7B4E7B31-0D02-4565-AC0F-BCF5B2618273}" srcOrd="1" destOrd="0" presId="urn:microsoft.com/office/officeart/2016/7/layout/VerticalHollowActionList"/>
    <dgm:cxn modelId="{F7737775-31BA-442F-B226-48FDA195BC70}" type="presParOf" srcId="{64EC35E5-0CBE-4284-B0A6-0CB50B7593DF}" destId="{3F59FC46-AEF3-493C-8BE2-56D3CFF43FCA}" srcOrd="3" destOrd="0" presId="urn:microsoft.com/office/officeart/2016/7/layout/VerticalHollowActionList"/>
    <dgm:cxn modelId="{3D2836C0-C319-4737-8807-6CC6F9B04DDF}" type="presParOf" srcId="{64EC35E5-0CBE-4284-B0A6-0CB50B7593DF}" destId="{872B86A8-2A6E-4A4A-9236-BAC481223BD2}" srcOrd="4" destOrd="0" presId="urn:microsoft.com/office/officeart/2016/7/layout/VerticalHollowActionList"/>
    <dgm:cxn modelId="{006F5E03-3EDD-452A-8441-E596A07AB238}" type="presParOf" srcId="{872B86A8-2A6E-4A4A-9236-BAC481223BD2}" destId="{C2E30E56-9608-498D-8DEC-A3C58FD29D74}" srcOrd="0" destOrd="0" presId="urn:microsoft.com/office/officeart/2016/7/layout/VerticalHollowActionList"/>
    <dgm:cxn modelId="{739D28DE-4BD1-41E9-9812-87CDC4F875FF}" type="presParOf" srcId="{872B86A8-2A6E-4A4A-9236-BAC481223BD2}" destId="{CF9CFDC8-65F0-4A3D-9AA2-2AB5489BE48E}" srcOrd="1" destOrd="0" presId="urn:microsoft.com/office/officeart/2016/7/layout/VerticalHollowActionList"/>
    <dgm:cxn modelId="{995AC456-4B9F-432B-ADAD-9DF48F8E97D8}" type="presParOf" srcId="{64EC35E5-0CBE-4284-B0A6-0CB50B7593DF}" destId="{12FBC1AB-4779-41D2-AE52-C341EAEC955B}" srcOrd="5" destOrd="0" presId="urn:microsoft.com/office/officeart/2016/7/layout/VerticalHollowActionList"/>
    <dgm:cxn modelId="{55CD935E-C65C-47A7-AFAA-7CB53D6705C7}" type="presParOf" srcId="{64EC35E5-0CBE-4284-B0A6-0CB50B7593DF}" destId="{10D34C8D-172F-45F1-AD30-9F05779A3F46}" srcOrd="6" destOrd="0" presId="urn:microsoft.com/office/officeart/2016/7/layout/VerticalHollowActionList"/>
    <dgm:cxn modelId="{0AD577FD-A43B-42AC-BDB1-8A6164F49BD9}" type="presParOf" srcId="{10D34C8D-172F-45F1-AD30-9F05779A3F46}" destId="{2A9E2938-8300-4617-8122-2527C2E06029}" srcOrd="0" destOrd="0" presId="urn:microsoft.com/office/officeart/2016/7/layout/VerticalHollowActionList"/>
    <dgm:cxn modelId="{65945723-BE31-4934-B9B4-2DB2B61B41AA}" type="presParOf" srcId="{10D34C8D-172F-45F1-AD30-9F05779A3F46}" destId="{EF5407EA-F59F-4D80-95BF-EEDD4781AA7E}"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xmlns="">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xmlns="">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xmlns="">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49420F-B39B-4E86-86C3-5B8F2E7360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xmlns="" id="{2415B94A-735A-4DDA-B3F4-034A2CF9EE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xmlns="" id="{CF12FBF4-55D8-4F77-9935-EF9BCD877AC6}"/>
              </a:ext>
            </a:extLst>
          </p:cNvPr>
          <p:cNvSpPr>
            <a:spLocks noGrp="1"/>
          </p:cNvSpPr>
          <p:nvPr>
            <p:ph type="dt" sz="half" idx="10"/>
          </p:nvPr>
        </p:nvSpPr>
        <p:spPr/>
        <p:txBody>
          <a:bodyPr/>
          <a:lstStyle/>
          <a:p>
            <a:fld id="{7BEEC68E-E87B-445A-9CD6-8512BA711A0F}" type="datetimeFigureOut">
              <a:rPr lang="en-IE" smtClean="0"/>
              <a:t>06/10/2018</a:t>
            </a:fld>
            <a:endParaRPr lang="en-IE"/>
          </a:p>
        </p:txBody>
      </p:sp>
      <p:sp>
        <p:nvSpPr>
          <p:cNvPr id="5" name="Footer Placeholder 4">
            <a:extLst>
              <a:ext uri="{FF2B5EF4-FFF2-40B4-BE49-F238E27FC236}">
                <a16:creationId xmlns:a16="http://schemas.microsoft.com/office/drawing/2014/main" xmlns="" id="{CCE6ABD3-CD87-4C06-AFC3-CDC30145C19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xmlns="" id="{46703652-D2FF-4F70-9831-E8F495099CB4}"/>
              </a:ext>
            </a:extLst>
          </p:cNvPr>
          <p:cNvSpPr>
            <a:spLocks noGrp="1"/>
          </p:cNvSpPr>
          <p:nvPr>
            <p:ph type="sldNum" sz="quarter" idx="12"/>
          </p:nvPr>
        </p:nvSpPr>
        <p:spPr/>
        <p:txBody>
          <a:bodyPr/>
          <a:lstStyle/>
          <a:p>
            <a:fld id="{D17B762E-FDD2-4044-B454-B3C0740223AC}" type="slidenum">
              <a:rPr lang="en-IE" smtClean="0"/>
              <a:t>‹#›</a:t>
            </a:fld>
            <a:endParaRPr lang="en-IE"/>
          </a:p>
        </p:txBody>
      </p:sp>
    </p:spTree>
    <p:extLst>
      <p:ext uri="{BB962C8B-B14F-4D97-AF65-F5344CB8AC3E}">
        <p14:creationId xmlns:p14="http://schemas.microsoft.com/office/powerpoint/2010/main" val="3096166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48A7CC-BCA7-4330-9A2E-940F4959B382}"/>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xmlns="" id="{2889831A-A317-4CA3-95AA-EDA6F6C851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xmlns="" id="{E213900C-620E-43CE-9167-1131AC7EABEA}"/>
              </a:ext>
            </a:extLst>
          </p:cNvPr>
          <p:cNvSpPr>
            <a:spLocks noGrp="1"/>
          </p:cNvSpPr>
          <p:nvPr>
            <p:ph type="dt" sz="half" idx="10"/>
          </p:nvPr>
        </p:nvSpPr>
        <p:spPr/>
        <p:txBody>
          <a:bodyPr/>
          <a:lstStyle/>
          <a:p>
            <a:fld id="{7BEEC68E-E87B-445A-9CD6-8512BA711A0F}" type="datetimeFigureOut">
              <a:rPr lang="en-IE" smtClean="0"/>
              <a:t>06/10/2018</a:t>
            </a:fld>
            <a:endParaRPr lang="en-IE"/>
          </a:p>
        </p:txBody>
      </p:sp>
      <p:sp>
        <p:nvSpPr>
          <p:cNvPr id="5" name="Footer Placeholder 4">
            <a:extLst>
              <a:ext uri="{FF2B5EF4-FFF2-40B4-BE49-F238E27FC236}">
                <a16:creationId xmlns:a16="http://schemas.microsoft.com/office/drawing/2014/main" xmlns="" id="{B62CBE66-0C50-4B9F-B508-D94FAB4219E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xmlns="" id="{08C8889F-4FEE-4536-99C2-4991B03B7FA4}"/>
              </a:ext>
            </a:extLst>
          </p:cNvPr>
          <p:cNvSpPr>
            <a:spLocks noGrp="1"/>
          </p:cNvSpPr>
          <p:nvPr>
            <p:ph type="sldNum" sz="quarter" idx="12"/>
          </p:nvPr>
        </p:nvSpPr>
        <p:spPr/>
        <p:txBody>
          <a:bodyPr/>
          <a:lstStyle/>
          <a:p>
            <a:fld id="{D17B762E-FDD2-4044-B454-B3C0740223AC}" type="slidenum">
              <a:rPr lang="en-IE" smtClean="0"/>
              <a:t>‹#›</a:t>
            </a:fld>
            <a:endParaRPr lang="en-IE"/>
          </a:p>
        </p:txBody>
      </p:sp>
    </p:spTree>
    <p:extLst>
      <p:ext uri="{BB962C8B-B14F-4D97-AF65-F5344CB8AC3E}">
        <p14:creationId xmlns:p14="http://schemas.microsoft.com/office/powerpoint/2010/main" val="2924402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818814B-F601-49EF-9B66-3162D123C0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xmlns="" id="{D244EDAE-17EA-4932-832F-9DD771DA897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xmlns="" id="{0A51B6AC-0082-4347-8F2C-A54C9F05FC07}"/>
              </a:ext>
            </a:extLst>
          </p:cNvPr>
          <p:cNvSpPr>
            <a:spLocks noGrp="1"/>
          </p:cNvSpPr>
          <p:nvPr>
            <p:ph type="dt" sz="half" idx="10"/>
          </p:nvPr>
        </p:nvSpPr>
        <p:spPr/>
        <p:txBody>
          <a:bodyPr/>
          <a:lstStyle/>
          <a:p>
            <a:fld id="{7BEEC68E-E87B-445A-9CD6-8512BA711A0F}" type="datetimeFigureOut">
              <a:rPr lang="en-IE" smtClean="0"/>
              <a:t>06/10/2018</a:t>
            </a:fld>
            <a:endParaRPr lang="en-IE"/>
          </a:p>
        </p:txBody>
      </p:sp>
      <p:sp>
        <p:nvSpPr>
          <p:cNvPr id="5" name="Footer Placeholder 4">
            <a:extLst>
              <a:ext uri="{FF2B5EF4-FFF2-40B4-BE49-F238E27FC236}">
                <a16:creationId xmlns:a16="http://schemas.microsoft.com/office/drawing/2014/main" xmlns="" id="{F244726A-A36A-4A09-847C-281B549A689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xmlns="" id="{2CFD1499-1602-48BF-8139-4AD151772FE2}"/>
              </a:ext>
            </a:extLst>
          </p:cNvPr>
          <p:cNvSpPr>
            <a:spLocks noGrp="1"/>
          </p:cNvSpPr>
          <p:nvPr>
            <p:ph type="sldNum" sz="quarter" idx="12"/>
          </p:nvPr>
        </p:nvSpPr>
        <p:spPr/>
        <p:txBody>
          <a:bodyPr/>
          <a:lstStyle/>
          <a:p>
            <a:fld id="{D17B762E-FDD2-4044-B454-B3C0740223AC}" type="slidenum">
              <a:rPr lang="en-IE" smtClean="0"/>
              <a:t>‹#›</a:t>
            </a:fld>
            <a:endParaRPr lang="en-IE"/>
          </a:p>
        </p:txBody>
      </p:sp>
    </p:spTree>
    <p:extLst>
      <p:ext uri="{BB962C8B-B14F-4D97-AF65-F5344CB8AC3E}">
        <p14:creationId xmlns:p14="http://schemas.microsoft.com/office/powerpoint/2010/main" val="1831794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278845-B449-435A-B5CB-3416197ECA8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xmlns="" id="{7E01D164-0A12-4DDB-9B55-8C76C9CFD04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xmlns="" id="{43C63E63-84DE-4BDD-8905-3A35A90D065C}"/>
              </a:ext>
            </a:extLst>
          </p:cNvPr>
          <p:cNvSpPr>
            <a:spLocks noGrp="1"/>
          </p:cNvSpPr>
          <p:nvPr>
            <p:ph type="dt" sz="half" idx="10"/>
          </p:nvPr>
        </p:nvSpPr>
        <p:spPr/>
        <p:txBody>
          <a:bodyPr/>
          <a:lstStyle/>
          <a:p>
            <a:fld id="{7BEEC68E-E87B-445A-9CD6-8512BA711A0F}" type="datetimeFigureOut">
              <a:rPr lang="en-IE" smtClean="0"/>
              <a:t>06/10/2018</a:t>
            </a:fld>
            <a:endParaRPr lang="en-IE"/>
          </a:p>
        </p:txBody>
      </p:sp>
      <p:sp>
        <p:nvSpPr>
          <p:cNvPr id="5" name="Footer Placeholder 4">
            <a:extLst>
              <a:ext uri="{FF2B5EF4-FFF2-40B4-BE49-F238E27FC236}">
                <a16:creationId xmlns:a16="http://schemas.microsoft.com/office/drawing/2014/main" xmlns="" id="{830BF445-4B5C-40DB-9FAD-A88561D89A9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xmlns="" id="{CB6CD463-C9D6-4F95-8395-4D619414C68B}"/>
              </a:ext>
            </a:extLst>
          </p:cNvPr>
          <p:cNvSpPr>
            <a:spLocks noGrp="1"/>
          </p:cNvSpPr>
          <p:nvPr>
            <p:ph type="sldNum" sz="quarter" idx="12"/>
          </p:nvPr>
        </p:nvSpPr>
        <p:spPr/>
        <p:txBody>
          <a:bodyPr/>
          <a:lstStyle/>
          <a:p>
            <a:fld id="{D17B762E-FDD2-4044-B454-B3C0740223AC}" type="slidenum">
              <a:rPr lang="en-IE" smtClean="0"/>
              <a:t>‹#›</a:t>
            </a:fld>
            <a:endParaRPr lang="en-IE"/>
          </a:p>
        </p:txBody>
      </p:sp>
    </p:spTree>
    <p:extLst>
      <p:ext uri="{BB962C8B-B14F-4D97-AF65-F5344CB8AC3E}">
        <p14:creationId xmlns:p14="http://schemas.microsoft.com/office/powerpoint/2010/main" val="1991641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6C435E-68BC-4433-B546-631E20ED8C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xmlns="" id="{23B4D9A7-13AD-492A-B550-DAD380A7B3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8C9495E-E78D-4C70-BA45-BC7D32CD1178}"/>
              </a:ext>
            </a:extLst>
          </p:cNvPr>
          <p:cNvSpPr>
            <a:spLocks noGrp="1"/>
          </p:cNvSpPr>
          <p:nvPr>
            <p:ph type="dt" sz="half" idx="10"/>
          </p:nvPr>
        </p:nvSpPr>
        <p:spPr/>
        <p:txBody>
          <a:bodyPr/>
          <a:lstStyle/>
          <a:p>
            <a:fld id="{7BEEC68E-E87B-445A-9CD6-8512BA711A0F}" type="datetimeFigureOut">
              <a:rPr lang="en-IE" smtClean="0"/>
              <a:t>06/10/2018</a:t>
            </a:fld>
            <a:endParaRPr lang="en-IE"/>
          </a:p>
        </p:txBody>
      </p:sp>
      <p:sp>
        <p:nvSpPr>
          <p:cNvPr id="5" name="Footer Placeholder 4">
            <a:extLst>
              <a:ext uri="{FF2B5EF4-FFF2-40B4-BE49-F238E27FC236}">
                <a16:creationId xmlns:a16="http://schemas.microsoft.com/office/drawing/2014/main" xmlns="" id="{72B038F6-5D4E-49D6-AB89-DF584BF5B77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xmlns="" id="{C37655EE-DB1E-4AC6-B083-0B0C0DEA3DBF}"/>
              </a:ext>
            </a:extLst>
          </p:cNvPr>
          <p:cNvSpPr>
            <a:spLocks noGrp="1"/>
          </p:cNvSpPr>
          <p:nvPr>
            <p:ph type="sldNum" sz="quarter" idx="12"/>
          </p:nvPr>
        </p:nvSpPr>
        <p:spPr/>
        <p:txBody>
          <a:bodyPr/>
          <a:lstStyle/>
          <a:p>
            <a:fld id="{D17B762E-FDD2-4044-B454-B3C0740223AC}" type="slidenum">
              <a:rPr lang="en-IE" smtClean="0"/>
              <a:t>‹#›</a:t>
            </a:fld>
            <a:endParaRPr lang="en-IE"/>
          </a:p>
        </p:txBody>
      </p:sp>
    </p:spTree>
    <p:extLst>
      <p:ext uri="{BB962C8B-B14F-4D97-AF65-F5344CB8AC3E}">
        <p14:creationId xmlns:p14="http://schemas.microsoft.com/office/powerpoint/2010/main" val="118870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68BED8-CF6F-4463-A58D-69B377E49F6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xmlns="" id="{A465C472-63A7-4095-AEDC-2B777315B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xmlns="" id="{2A47E3F4-FDE5-4D6B-96B2-0DBB74D4A03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xmlns="" id="{57678489-B9B0-421F-8232-39B34928DDFF}"/>
              </a:ext>
            </a:extLst>
          </p:cNvPr>
          <p:cNvSpPr>
            <a:spLocks noGrp="1"/>
          </p:cNvSpPr>
          <p:nvPr>
            <p:ph type="dt" sz="half" idx="10"/>
          </p:nvPr>
        </p:nvSpPr>
        <p:spPr/>
        <p:txBody>
          <a:bodyPr/>
          <a:lstStyle/>
          <a:p>
            <a:fld id="{7BEEC68E-E87B-445A-9CD6-8512BA711A0F}" type="datetimeFigureOut">
              <a:rPr lang="en-IE" smtClean="0"/>
              <a:t>06/10/2018</a:t>
            </a:fld>
            <a:endParaRPr lang="en-IE"/>
          </a:p>
        </p:txBody>
      </p:sp>
      <p:sp>
        <p:nvSpPr>
          <p:cNvPr id="6" name="Footer Placeholder 5">
            <a:extLst>
              <a:ext uri="{FF2B5EF4-FFF2-40B4-BE49-F238E27FC236}">
                <a16:creationId xmlns:a16="http://schemas.microsoft.com/office/drawing/2014/main" xmlns="" id="{5FEA705C-EE63-492B-A078-E90955A36DA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xmlns="" id="{9454A496-077B-41F1-9E4C-F9088ACE8F1C}"/>
              </a:ext>
            </a:extLst>
          </p:cNvPr>
          <p:cNvSpPr>
            <a:spLocks noGrp="1"/>
          </p:cNvSpPr>
          <p:nvPr>
            <p:ph type="sldNum" sz="quarter" idx="12"/>
          </p:nvPr>
        </p:nvSpPr>
        <p:spPr/>
        <p:txBody>
          <a:bodyPr/>
          <a:lstStyle/>
          <a:p>
            <a:fld id="{D17B762E-FDD2-4044-B454-B3C0740223AC}" type="slidenum">
              <a:rPr lang="en-IE" smtClean="0"/>
              <a:t>‹#›</a:t>
            </a:fld>
            <a:endParaRPr lang="en-IE"/>
          </a:p>
        </p:txBody>
      </p:sp>
    </p:spTree>
    <p:extLst>
      <p:ext uri="{BB962C8B-B14F-4D97-AF65-F5344CB8AC3E}">
        <p14:creationId xmlns:p14="http://schemas.microsoft.com/office/powerpoint/2010/main" val="3194824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DC5D43-23FC-477A-B764-2F42C70590C2}"/>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xmlns="" id="{E0E295A4-102C-47DA-AE53-32027C5251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BD5783D7-7E48-438E-9CA4-7C9A199E3FD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xmlns="" id="{75AC0188-DAC2-44B5-ABA1-D2CC068E4A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BE44C18-C767-41B9-9C1D-77EE4CF7B67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xmlns="" id="{2AE55238-7E09-450B-8030-9E1AD8B5A6D6}"/>
              </a:ext>
            </a:extLst>
          </p:cNvPr>
          <p:cNvSpPr>
            <a:spLocks noGrp="1"/>
          </p:cNvSpPr>
          <p:nvPr>
            <p:ph type="dt" sz="half" idx="10"/>
          </p:nvPr>
        </p:nvSpPr>
        <p:spPr/>
        <p:txBody>
          <a:bodyPr/>
          <a:lstStyle/>
          <a:p>
            <a:fld id="{7BEEC68E-E87B-445A-9CD6-8512BA711A0F}" type="datetimeFigureOut">
              <a:rPr lang="en-IE" smtClean="0"/>
              <a:t>06/10/2018</a:t>
            </a:fld>
            <a:endParaRPr lang="en-IE"/>
          </a:p>
        </p:txBody>
      </p:sp>
      <p:sp>
        <p:nvSpPr>
          <p:cNvPr id="8" name="Footer Placeholder 7">
            <a:extLst>
              <a:ext uri="{FF2B5EF4-FFF2-40B4-BE49-F238E27FC236}">
                <a16:creationId xmlns:a16="http://schemas.microsoft.com/office/drawing/2014/main" xmlns="" id="{76D8B748-3E08-4F2C-B216-061DF3A25051}"/>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xmlns="" id="{F3183B8B-A6D4-4866-A720-C52C66CB09CD}"/>
              </a:ext>
            </a:extLst>
          </p:cNvPr>
          <p:cNvSpPr>
            <a:spLocks noGrp="1"/>
          </p:cNvSpPr>
          <p:nvPr>
            <p:ph type="sldNum" sz="quarter" idx="12"/>
          </p:nvPr>
        </p:nvSpPr>
        <p:spPr/>
        <p:txBody>
          <a:bodyPr/>
          <a:lstStyle/>
          <a:p>
            <a:fld id="{D17B762E-FDD2-4044-B454-B3C0740223AC}" type="slidenum">
              <a:rPr lang="en-IE" smtClean="0"/>
              <a:t>‹#›</a:t>
            </a:fld>
            <a:endParaRPr lang="en-IE"/>
          </a:p>
        </p:txBody>
      </p:sp>
    </p:spTree>
    <p:extLst>
      <p:ext uri="{BB962C8B-B14F-4D97-AF65-F5344CB8AC3E}">
        <p14:creationId xmlns:p14="http://schemas.microsoft.com/office/powerpoint/2010/main" val="401527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C73777-7FB1-4F42-8388-B4A40243F6F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xmlns="" id="{D2BF9CD5-68F1-4FEE-893B-0A2C8641F26F}"/>
              </a:ext>
            </a:extLst>
          </p:cNvPr>
          <p:cNvSpPr>
            <a:spLocks noGrp="1"/>
          </p:cNvSpPr>
          <p:nvPr>
            <p:ph type="dt" sz="half" idx="10"/>
          </p:nvPr>
        </p:nvSpPr>
        <p:spPr/>
        <p:txBody>
          <a:bodyPr/>
          <a:lstStyle/>
          <a:p>
            <a:fld id="{7BEEC68E-E87B-445A-9CD6-8512BA711A0F}" type="datetimeFigureOut">
              <a:rPr lang="en-IE" smtClean="0"/>
              <a:t>06/10/2018</a:t>
            </a:fld>
            <a:endParaRPr lang="en-IE"/>
          </a:p>
        </p:txBody>
      </p:sp>
      <p:sp>
        <p:nvSpPr>
          <p:cNvPr id="4" name="Footer Placeholder 3">
            <a:extLst>
              <a:ext uri="{FF2B5EF4-FFF2-40B4-BE49-F238E27FC236}">
                <a16:creationId xmlns:a16="http://schemas.microsoft.com/office/drawing/2014/main" xmlns="" id="{3D7FF53D-5A79-4C28-9660-78C32A6678F1}"/>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xmlns="" id="{87B23ACA-0823-414E-B723-C7ABED4AD86B}"/>
              </a:ext>
            </a:extLst>
          </p:cNvPr>
          <p:cNvSpPr>
            <a:spLocks noGrp="1"/>
          </p:cNvSpPr>
          <p:nvPr>
            <p:ph type="sldNum" sz="quarter" idx="12"/>
          </p:nvPr>
        </p:nvSpPr>
        <p:spPr/>
        <p:txBody>
          <a:bodyPr/>
          <a:lstStyle/>
          <a:p>
            <a:fld id="{D17B762E-FDD2-4044-B454-B3C0740223AC}" type="slidenum">
              <a:rPr lang="en-IE" smtClean="0"/>
              <a:t>‹#›</a:t>
            </a:fld>
            <a:endParaRPr lang="en-IE"/>
          </a:p>
        </p:txBody>
      </p:sp>
    </p:spTree>
    <p:extLst>
      <p:ext uri="{BB962C8B-B14F-4D97-AF65-F5344CB8AC3E}">
        <p14:creationId xmlns:p14="http://schemas.microsoft.com/office/powerpoint/2010/main" val="3960345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DEA76BD-A3ED-4714-BE32-6F35B81C40D8}"/>
              </a:ext>
            </a:extLst>
          </p:cNvPr>
          <p:cNvSpPr>
            <a:spLocks noGrp="1"/>
          </p:cNvSpPr>
          <p:nvPr>
            <p:ph type="dt" sz="half" idx="10"/>
          </p:nvPr>
        </p:nvSpPr>
        <p:spPr/>
        <p:txBody>
          <a:bodyPr/>
          <a:lstStyle/>
          <a:p>
            <a:fld id="{7BEEC68E-E87B-445A-9CD6-8512BA711A0F}" type="datetimeFigureOut">
              <a:rPr lang="en-IE" smtClean="0"/>
              <a:t>06/10/2018</a:t>
            </a:fld>
            <a:endParaRPr lang="en-IE"/>
          </a:p>
        </p:txBody>
      </p:sp>
      <p:sp>
        <p:nvSpPr>
          <p:cNvPr id="3" name="Footer Placeholder 2">
            <a:extLst>
              <a:ext uri="{FF2B5EF4-FFF2-40B4-BE49-F238E27FC236}">
                <a16:creationId xmlns:a16="http://schemas.microsoft.com/office/drawing/2014/main" xmlns="" id="{2D971D2C-11A5-43B8-AB79-94C09B866CF0}"/>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xmlns="" id="{F30EC3B1-5854-41FC-A336-FAE44FB63D5A}"/>
              </a:ext>
            </a:extLst>
          </p:cNvPr>
          <p:cNvSpPr>
            <a:spLocks noGrp="1"/>
          </p:cNvSpPr>
          <p:nvPr>
            <p:ph type="sldNum" sz="quarter" idx="12"/>
          </p:nvPr>
        </p:nvSpPr>
        <p:spPr/>
        <p:txBody>
          <a:bodyPr/>
          <a:lstStyle/>
          <a:p>
            <a:fld id="{D17B762E-FDD2-4044-B454-B3C0740223AC}" type="slidenum">
              <a:rPr lang="en-IE" smtClean="0"/>
              <a:t>‹#›</a:t>
            </a:fld>
            <a:endParaRPr lang="en-IE"/>
          </a:p>
        </p:txBody>
      </p:sp>
    </p:spTree>
    <p:extLst>
      <p:ext uri="{BB962C8B-B14F-4D97-AF65-F5344CB8AC3E}">
        <p14:creationId xmlns:p14="http://schemas.microsoft.com/office/powerpoint/2010/main" val="292309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3496C2-2519-4568-BDCF-3199E90BB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xmlns="" id="{BD7277BF-B0D1-4E5D-B40E-ED32503E0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xmlns="" id="{0173AD33-445F-472D-B090-7ED34CC130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3E9A7B3-60A6-491F-B1F7-55E419E435EA}"/>
              </a:ext>
            </a:extLst>
          </p:cNvPr>
          <p:cNvSpPr>
            <a:spLocks noGrp="1"/>
          </p:cNvSpPr>
          <p:nvPr>
            <p:ph type="dt" sz="half" idx="10"/>
          </p:nvPr>
        </p:nvSpPr>
        <p:spPr/>
        <p:txBody>
          <a:bodyPr/>
          <a:lstStyle/>
          <a:p>
            <a:fld id="{7BEEC68E-E87B-445A-9CD6-8512BA711A0F}" type="datetimeFigureOut">
              <a:rPr lang="en-IE" smtClean="0"/>
              <a:t>06/10/2018</a:t>
            </a:fld>
            <a:endParaRPr lang="en-IE"/>
          </a:p>
        </p:txBody>
      </p:sp>
      <p:sp>
        <p:nvSpPr>
          <p:cNvPr id="6" name="Footer Placeholder 5">
            <a:extLst>
              <a:ext uri="{FF2B5EF4-FFF2-40B4-BE49-F238E27FC236}">
                <a16:creationId xmlns:a16="http://schemas.microsoft.com/office/drawing/2014/main" xmlns="" id="{92B5A469-E4EF-4DB6-AFEB-6D0C44A1EB9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xmlns="" id="{6FD3762B-60F7-4405-9FE9-7C292F8D124B}"/>
              </a:ext>
            </a:extLst>
          </p:cNvPr>
          <p:cNvSpPr>
            <a:spLocks noGrp="1"/>
          </p:cNvSpPr>
          <p:nvPr>
            <p:ph type="sldNum" sz="quarter" idx="12"/>
          </p:nvPr>
        </p:nvSpPr>
        <p:spPr/>
        <p:txBody>
          <a:bodyPr/>
          <a:lstStyle/>
          <a:p>
            <a:fld id="{D17B762E-FDD2-4044-B454-B3C0740223AC}" type="slidenum">
              <a:rPr lang="en-IE" smtClean="0"/>
              <a:t>‹#›</a:t>
            </a:fld>
            <a:endParaRPr lang="en-IE"/>
          </a:p>
        </p:txBody>
      </p:sp>
    </p:spTree>
    <p:extLst>
      <p:ext uri="{BB962C8B-B14F-4D97-AF65-F5344CB8AC3E}">
        <p14:creationId xmlns:p14="http://schemas.microsoft.com/office/powerpoint/2010/main" val="2036152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B5AEEB-6899-4ADB-BC1F-E3575D9CB4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xmlns="" id="{434B9F55-E7EA-4624-9FE8-D9C031D671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xmlns="" id="{0124A7C5-9A87-476D-A835-D5857996D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D42BCB7-4DE8-4FC1-9919-423BF3084ED9}"/>
              </a:ext>
            </a:extLst>
          </p:cNvPr>
          <p:cNvSpPr>
            <a:spLocks noGrp="1"/>
          </p:cNvSpPr>
          <p:nvPr>
            <p:ph type="dt" sz="half" idx="10"/>
          </p:nvPr>
        </p:nvSpPr>
        <p:spPr/>
        <p:txBody>
          <a:bodyPr/>
          <a:lstStyle/>
          <a:p>
            <a:fld id="{7BEEC68E-E87B-445A-9CD6-8512BA711A0F}" type="datetimeFigureOut">
              <a:rPr lang="en-IE" smtClean="0"/>
              <a:t>06/10/2018</a:t>
            </a:fld>
            <a:endParaRPr lang="en-IE"/>
          </a:p>
        </p:txBody>
      </p:sp>
      <p:sp>
        <p:nvSpPr>
          <p:cNvPr id="6" name="Footer Placeholder 5">
            <a:extLst>
              <a:ext uri="{FF2B5EF4-FFF2-40B4-BE49-F238E27FC236}">
                <a16:creationId xmlns:a16="http://schemas.microsoft.com/office/drawing/2014/main" xmlns="" id="{6891078B-5542-4132-BA0E-CFD9909A4F34}"/>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xmlns="" id="{3D372D8A-9BFA-4F00-BDF5-D3F3D2A035EC}"/>
              </a:ext>
            </a:extLst>
          </p:cNvPr>
          <p:cNvSpPr>
            <a:spLocks noGrp="1"/>
          </p:cNvSpPr>
          <p:nvPr>
            <p:ph type="sldNum" sz="quarter" idx="12"/>
          </p:nvPr>
        </p:nvSpPr>
        <p:spPr/>
        <p:txBody>
          <a:bodyPr/>
          <a:lstStyle/>
          <a:p>
            <a:fld id="{D17B762E-FDD2-4044-B454-B3C0740223AC}" type="slidenum">
              <a:rPr lang="en-IE" smtClean="0"/>
              <a:t>‹#›</a:t>
            </a:fld>
            <a:endParaRPr lang="en-IE"/>
          </a:p>
        </p:txBody>
      </p:sp>
    </p:spTree>
    <p:extLst>
      <p:ext uri="{BB962C8B-B14F-4D97-AF65-F5344CB8AC3E}">
        <p14:creationId xmlns:p14="http://schemas.microsoft.com/office/powerpoint/2010/main" val="261208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5378BBB-B87C-407D-AC0D-B9845D75A2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xmlns="" id="{14B3EAD8-CEB6-4948-B1AA-83D7BC012F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xmlns="" id="{5D009A7B-0302-4E22-AB17-C1EB05DB28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EC68E-E87B-445A-9CD6-8512BA711A0F}" type="datetimeFigureOut">
              <a:rPr lang="en-IE" smtClean="0"/>
              <a:t>06/10/2018</a:t>
            </a:fld>
            <a:endParaRPr lang="en-IE"/>
          </a:p>
        </p:txBody>
      </p:sp>
      <p:sp>
        <p:nvSpPr>
          <p:cNvPr id="5" name="Footer Placeholder 4">
            <a:extLst>
              <a:ext uri="{FF2B5EF4-FFF2-40B4-BE49-F238E27FC236}">
                <a16:creationId xmlns:a16="http://schemas.microsoft.com/office/drawing/2014/main" xmlns="" id="{F2E75478-66F6-4229-8D39-5F8B24CC9B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xmlns="" id="{83C5EE80-D445-4B03-81B3-1F3D9E85B0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B762E-FDD2-4044-B454-B3C0740223AC}" type="slidenum">
              <a:rPr lang="en-IE" smtClean="0"/>
              <a:t>‹#›</a:t>
            </a:fld>
            <a:endParaRPr lang="en-IE"/>
          </a:p>
        </p:txBody>
      </p:sp>
    </p:spTree>
    <p:extLst>
      <p:ext uri="{BB962C8B-B14F-4D97-AF65-F5344CB8AC3E}">
        <p14:creationId xmlns:p14="http://schemas.microsoft.com/office/powerpoint/2010/main" val="2047844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8" Type="http://schemas.openxmlformats.org/officeDocument/2006/relationships/hyperlink" Target="http://thetalkingvillage.it/blog/2014/05/30/fund-raising-online-e-offline" TargetMode="External"/><Relationship Id="rId3" Type="http://schemas.openxmlformats.org/officeDocument/2006/relationships/hyperlink" Target="https://openclipart.org/detail/194591/excavator-pelleteuse" TargetMode="External"/><Relationship Id="rId7" Type="http://schemas.openxmlformats.org/officeDocument/2006/relationships/hyperlink" Target="http://himehisagi.deviantart.com/art/illustration-playground-540610199"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hyperlink" Target="http://flickr.com/photos/johnhaydon/8119420902" TargetMode="External"/><Relationship Id="rId10" Type="http://schemas.openxmlformats.org/officeDocument/2006/relationships/hyperlink" Target="https://creativecommons.org/licenses/by-nc-sa/3.0/" TargetMode="External"/><Relationship Id="rId4" Type="http://schemas.openxmlformats.org/officeDocument/2006/relationships/image" Target="../media/image12.jpg"/><Relationship Id="rId9" Type="http://schemas.openxmlformats.org/officeDocument/2006/relationships/hyperlink" Target="https://creativecommons.org/licenses/by-nc-nd/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8CA6E3-4013-4348-B3AA-F1A6CFCCBC96}"/>
              </a:ext>
            </a:extLst>
          </p:cNvPr>
          <p:cNvSpPr>
            <a:spLocks noGrp="1"/>
          </p:cNvSpPr>
          <p:nvPr>
            <p:ph type="ctrTitle"/>
          </p:nvPr>
        </p:nvSpPr>
        <p:spPr>
          <a:xfrm>
            <a:off x="6746628" y="1783959"/>
            <a:ext cx="4645250" cy="2889114"/>
          </a:xfrm>
        </p:spPr>
        <p:txBody>
          <a:bodyPr anchor="b">
            <a:normAutofit/>
          </a:bodyPr>
          <a:lstStyle/>
          <a:p>
            <a:pPr algn="l"/>
            <a:r>
              <a:rPr lang="en-IE" dirty="0"/>
              <a:t>Milltown Playground </a:t>
            </a:r>
            <a:r>
              <a:rPr lang="en-IE" dirty="0" smtClean="0"/>
              <a:t>Renewal</a:t>
            </a:r>
            <a:endParaRPr lang="en-IE" dirty="0"/>
          </a:p>
        </p:txBody>
      </p:sp>
      <p:sp>
        <p:nvSpPr>
          <p:cNvPr id="10" name="Freeform: Shape 9">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ar parked on the side of the street&#10;&#10;Description generated with high confidence">
            <a:extLst>
              <a:ext uri="{FF2B5EF4-FFF2-40B4-BE49-F238E27FC236}">
                <a16:creationId xmlns:a16="http://schemas.microsoft.com/office/drawing/2014/main" xmlns="" id="{F1D888CB-6776-4BF1-8758-6D09A19442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41" r="38849"/>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0779811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DA5FC478-E246-47CD-B2E3-F73DF4F558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A34CDEA-A436-4EF4-8F3E-70470D3F0642}"/>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4800" b="1" dirty="0">
                <a:solidFill>
                  <a:schemeClr val="tx1">
                    <a:lumMod val="85000"/>
                    <a:lumOff val="15000"/>
                  </a:schemeClr>
                </a:solidFill>
              </a:rPr>
              <a:t>The Big Slide!</a:t>
            </a:r>
          </a:p>
        </p:txBody>
      </p:sp>
      <p:cxnSp>
        <p:nvCxnSpPr>
          <p:cNvPr id="12" name="Straight Connector 11">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249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6">
            <a:extLst>
              <a:ext uri="{FF2B5EF4-FFF2-40B4-BE49-F238E27FC236}">
                <a16:creationId xmlns:a16="http://schemas.microsoft.com/office/drawing/2014/main" xmlns="" id="{2A8AA5BC-4F7A-4226-8F99-6D824B226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3E5445C6-DD42-4979-86FF-03730E8C6D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AF1CF4F-80F4-4C42-848C-95388CF405CE}"/>
              </a:ext>
            </a:extLst>
          </p:cNvPr>
          <p:cNvSpPr>
            <a:spLocks noGrp="1"/>
          </p:cNvSpPr>
          <p:nvPr>
            <p:ph type="title"/>
          </p:nvPr>
        </p:nvSpPr>
        <p:spPr>
          <a:xfrm>
            <a:off x="1524000" y="1122362"/>
            <a:ext cx="9144000" cy="2840037"/>
          </a:xfrm>
        </p:spPr>
        <p:txBody>
          <a:bodyPr vert="horz" lIns="91440" tIns="45720" rIns="91440" bIns="45720" rtlCol="0" anchor="b">
            <a:normAutofit fontScale="90000"/>
          </a:bodyPr>
          <a:lstStyle/>
          <a:p>
            <a:pPr algn="ctr"/>
            <a:r>
              <a:rPr lang="en-US" sz="5800" kern="1200" dirty="0">
                <a:solidFill>
                  <a:schemeClr val="tx1"/>
                </a:solidFill>
                <a:latin typeface="+mj-lt"/>
                <a:ea typeface="+mj-ea"/>
                <a:cs typeface="+mj-cs"/>
              </a:rPr>
              <a:t>Thank You!</a:t>
            </a:r>
            <a:br>
              <a:rPr lang="en-US" sz="5800" kern="1200" dirty="0">
                <a:solidFill>
                  <a:schemeClr val="tx1"/>
                </a:solidFill>
                <a:latin typeface="+mj-lt"/>
                <a:ea typeface="+mj-ea"/>
                <a:cs typeface="+mj-cs"/>
              </a:rPr>
            </a:br>
            <a:r>
              <a:rPr lang="en-US" sz="5800" kern="1200" dirty="0">
                <a:solidFill>
                  <a:schemeClr val="tx1"/>
                </a:solidFill>
                <a:latin typeface="+mj-lt"/>
                <a:ea typeface="+mj-ea"/>
                <a:cs typeface="+mj-cs"/>
              </a:rPr>
              <a:t/>
            </a:r>
            <a:br>
              <a:rPr lang="en-US" sz="5800" kern="1200" dirty="0">
                <a:solidFill>
                  <a:schemeClr val="tx1"/>
                </a:solidFill>
                <a:latin typeface="+mj-lt"/>
                <a:ea typeface="+mj-ea"/>
                <a:cs typeface="+mj-cs"/>
              </a:rPr>
            </a:br>
            <a:r>
              <a:rPr lang="en-US" b="1" dirty="0">
                <a:solidFill>
                  <a:srgbClr val="00B0F0"/>
                </a:solidFill>
              </a:rPr>
              <a:t>www.ifundraise.ie/milltownplayground</a:t>
            </a:r>
            <a:r>
              <a:rPr lang="en-IE" sz="6000" dirty="0"/>
              <a:t/>
            </a:r>
            <a:br>
              <a:rPr lang="en-IE" sz="6000" dirty="0"/>
            </a:br>
            <a:endParaRPr lang="en-US" sz="5800" kern="1200" dirty="0">
              <a:solidFill>
                <a:schemeClr val="tx1"/>
              </a:solidFill>
              <a:latin typeface="+mj-lt"/>
              <a:ea typeface="+mj-ea"/>
              <a:cs typeface="+mj-cs"/>
            </a:endParaRPr>
          </a:p>
        </p:txBody>
      </p:sp>
      <p:cxnSp>
        <p:nvCxnSpPr>
          <p:cNvPr id="11" name="Straight Connector 10">
            <a:extLst>
              <a:ext uri="{FF2B5EF4-FFF2-40B4-BE49-F238E27FC236}">
                <a16:creationId xmlns:a16="http://schemas.microsoft.com/office/drawing/2014/main" xmlns="" id="{45000665-DFC7-417E-8FD7-516A0F15C9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96368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7C863C1-05CD-47D3-9330-771D38C83C6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Screen Shot of Milltown Fundraising Page</a:t>
            </a:r>
          </a:p>
        </p:txBody>
      </p:sp>
      <p:pic>
        <p:nvPicPr>
          <p:cNvPr id="15" name="Content Placeholder 4">
            <a:extLst>
              <a:ext uri="{FF2B5EF4-FFF2-40B4-BE49-F238E27FC236}">
                <a16:creationId xmlns:a16="http://schemas.microsoft.com/office/drawing/2014/main" xmlns="" id="{21A7CC32-4E5E-4220-9010-C329337ED6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7778" y="1675227"/>
            <a:ext cx="8731174" cy="4649349"/>
          </a:xfrm>
          <a:prstGeom prst="rect">
            <a:avLst/>
          </a:prstGeom>
        </p:spPr>
      </p:pic>
    </p:spTree>
    <p:extLst>
      <p:ext uri="{BB962C8B-B14F-4D97-AF65-F5344CB8AC3E}">
        <p14:creationId xmlns:p14="http://schemas.microsoft.com/office/powerpoint/2010/main" val="1287209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xmlns=""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xmlns=""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xmlns=""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xmlns=""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xmlns=""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xmlns=""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xmlns="" id="{4759B618-2563-411E-B45C-61E79E854ABA}"/>
              </a:ext>
            </a:extLst>
          </p:cNvPr>
          <p:cNvSpPr>
            <a:spLocks noGrp="1"/>
          </p:cNvSpPr>
          <p:nvPr>
            <p:ph type="title"/>
          </p:nvPr>
        </p:nvSpPr>
        <p:spPr>
          <a:xfrm>
            <a:off x="535020" y="685800"/>
            <a:ext cx="2780271" cy="5105400"/>
          </a:xfrm>
        </p:spPr>
        <p:txBody>
          <a:bodyPr>
            <a:normAutofit/>
          </a:bodyPr>
          <a:lstStyle/>
          <a:p>
            <a:r>
              <a:rPr lang="en-IE" sz="4000">
                <a:solidFill>
                  <a:srgbClr val="FFFFFF"/>
                </a:solidFill>
              </a:rPr>
              <a:t>Programme of the Day</a:t>
            </a:r>
          </a:p>
        </p:txBody>
      </p:sp>
      <p:graphicFrame>
        <p:nvGraphicFramePr>
          <p:cNvPr id="33" name="Content Placeholder 2">
            <a:extLst>
              <a:ext uri="{FF2B5EF4-FFF2-40B4-BE49-F238E27FC236}">
                <a16:creationId xmlns:a16="http://schemas.microsoft.com/office/drawing/2014/main" xmlns="" id="{D0CC8DAD-6474-4B81-B063-BE1BC31DFFD7}"/>
              </a:ext>
            </a:extLst>
          </p:cNvPr>
          <p:cNvGraphicFramePr>
            <a:graphicFrameLocks noGrp="1"/>
          </p:cNvGraphicFramePr>
          <p:nvPr>
            <p:ph idx="1"/>
            <p:extLst>
              <p:ext uri="{D42A27DB-BD31-4B8C-83A1-F6EECF244321}">
                <p14:modId xmlns:p14="http://schemas.microsoft.com/office/powerpoint/2010/main" val="89191795"/>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5470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whiteboard&#10;&#10;Description generated with very high confidence">
            <a:extLst>
              <a:ext uri="{FF2B5EF4-FFF2-40B4-BE49-F238E27FC236}">
                <a16:creationId xmlns:a16="http://schemas.microsoft.com/office/drawing/2014/main" xmlns="" id="{D69FA410-CCBA-4F30-93D2-B2BC9DF82B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370693"/>
            <a:ext cx="12191980" cy="6857990"/>
          </a:xfrm>
          <a:prstGeom prst="rect">
            <a:avLst/>
          </a:prstGeom>
        </p:spPr>
      </p:pic>
      <p:sp>
        <p:nvSpPr>
          <p:cNvPr id="10" name="Rectangle 9">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C4810ED-EA7E-4F42-8766-AC2C49244F5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History of the Playground</a:t>
            </a:r>
          </a:p>
        </p:txBody>
      </p:sp>
      <p:cxnSp>
        <p:nvCxnSpPr>
          <p:cNvPr id="12" name="Straight Connector 11">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10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928F64C6-FE22-4FC1-A763-DFCC51481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D27E76A5-3E81-4A1E-970D-E18082C76756}"/>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a:solidFill>
                  <a:srgbClr val="FFFFFF"/>
                </a:solidFill>
                <a:latin typeface="+mj-lt"/>
                <a:ea typeface="+mj-ea"/>
                <a:cs typeface="+mj-cs"/>
              </a:rPr>
              <a:t>Recent Additions</a:t>
            </a:r>
          </a:p>
        </p:txBody>
      </p:sp>
      <p:pic>
        <p:nvPicPr>
          <p:cNvPr id="13" name="Picture 12" descr="A picture containing outdoor, ground, grass, sidewalk&#10;&#10;Description generated with very high confidence">
            <a:extLst>
              <a:ext uri="{FF2B5EF4-FFF2-40B4-BE49-F238E27FC236}">
                <a16:creationId xmlns:a16="http://schemas.microsoft.com/office/drawing/2014/main" xmlns="" id="{52C79D1D-4038-418B-93EB-3055449CCC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04" r="23496" b="2"/>
          <a:stretch/>
        </p:blipFill>
        <p:spPr>
          <a:xfrm>
            <a:off x="307840" y="321732"/>
            <a:ext cx="3793472" cy="4111323"/>
          </a:xfrm>
          <a:prstGeom prst="rect">
            <a:avLst/>
          </a:prstGeom>
        </p:spPr>
      </p:pic>
      <p:pic>
        <p:nvPicPr>
          <p:cNvPr id="5" name="Content Placeholder 4" descr="A picture containing ground, outdoor, grass, fence&#10;&#10;Description generated with very high confidence">
            <a:extLst>
              <a:ext uri="{FF2B5EF4-FFF2-40B4-BE49-F238E27FC236}">
                <a16:creationId xmlns:a16="http://schemas.microsoft.com/office/drawing/2014/main" xmlns="" id="{D16D562A-EC17-4C91-BF3A-FE465AC96AD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316" r="1" b="4564"/>
          <a:stretch/>
        </p:blipFill>
        <p:spPr>
          <a:xfrm>
            <a:off x="4194959" y="321734"/>
            <a:ext cx="3797570" cy="2010551"/>
          </a:xfrm>
          <a:prstGeom prst="rect">
            <a:avLst/>
          </a:prstGeom>
        </p:spPr>
      </p:pic>
      <p:pic>
        <p:nvPicPr>
          <p:cNvPr id="11" name="Picture 10" descr="A picture containing ground, outdoor, grass, way&#10;&#10;Description generated with very high confidence">
            <a:extLst>
              <a:ext uri="{FF2B5EF4-FFF2-40B4-BE49-F238E27FC236}">
                <a16:creationId xmlns:a16="http://schemas.microsoft.com/office/drawing/2014/main" xmlns="" id="{CF32AC58-ECDC-4F44-B64A-D3134763DA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 b="5658"/>
          <a:stretch/>
        </p:blipFill>
        <p:spPr>
          <a:xfrm>
            <a:off x="4190180" y="2422097"/>
            <a:ext cx="3794760" cy="2013804"/>
          </a:xfrm>
          <a:prstGeom prst="rect">
            <a:avLst/>
          </a:prstGeom>
        </p:spPr>
      </p:pic>
      <p:pic>
        <p:nvPicPr>
          <p:cNvPr id="7" name="Picture 6" descr="A swing set in front of a fence&#10;&#10;Description generated with high confidence">
            <a:extLst>
              <a:ext uri="{FF2B5EF4-FFF2-40B4-BE49-F238E27FC236}">
                <a16:creationId xmlns:a16="http://schemas.microsoft.com/office/drawing/2014/main" xmlns="" id="{F7D20650-07C7-47D0-AB0B-837D904BAF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270" r="20768" b="3"/>
          <a:stretch/>
        </p:blipFill>
        <p:spPr>
          <a:xfrm>
            <a:off x="8086176" y="321733"/>
            <a:ext cx="3797984" cy="4111321"/>
          </a:xfrm>
          <a:prstGeom prst="rect">
            <a:avLst/>
          </a:prstGeom>
        </p:spPr>
      </p:pic>
      <p:cxnSp>
        <p:nvCxnSpPr>
          <p:cNvPr id="20" name="Straight Connector 19">
            <a:extLst>
              <a:ext uri="{FF2B5EF4-FFF2-40B4-BE49-F238E27FC236}">
                <a16:creationId xmlns:a16="http://schemas.microsoft.com/office/drawing/2014/main" xmlns=""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ound, outdoor, grass, sidewalk&#10;&#10;Description generated with very high confidence">
            <a:extLst>
              <a:ext uri="{FF2B5EF4-FFF2-40B4-BE49-F238E27FC236}">
                <a16:creationId xmlns:a16="http://schemas.microsoft.com/office/drawing/2014/main" xmlns="" id="{23F33473-00DF-47BD-BEA6-8C59FE9CFC9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01" r="1" b="4809"/>
          <a:stretch/>
        </p:blipFill>
        <p:spPr>
          <a:xfrm>
            <a:off x="307840" y="4525715"/>
            <a:ext cx="3794760" cy="2010551"/>
          </a:xfrm>
          <a:prstGeom prst="rect">
            <a:avLst/>
          </a:prstGeom>
        </p:spPr>
      </p:pic>
    </p:spTree>
    <p:extLst>
      <p:ext uri="{BB962C8B-B14F-4D97-AF65-F5344CB8AC3E}">
        <p14:creationId xmlns:p14="http://schemas.microsoft.com/office/powerpoint/2010/main" val="805668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xmlns=""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xmlns=""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xmlns=""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xmlns=""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xmlns=""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xmlns=""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xmlns="" id="{5E9BBA4C-1042-4EFA-BE6B-138ADFFBAE89}"/>
              </a:ext>
            </a:extLst>
          </p:cNvPr>
          <p:cNvSpPr>
            <a:spLocks noGrp="1"/>
          </p:cNvSpPr>
          <p:nvPr>
            <p:ph type="title"/>
          </p:nvPr>
        </p:nvSpPr>
        <p:spPr>
          <a:xfrm>
            <a:off x="535020" y="685800"/>
            <a:ext cx="2780271" cy="5105400"/>
          </a:xfrm>
        </p:spPr>
        <p:txBody>
          <a:bodyPr>
            <a:normAutofit/>
          </a:bodyPr>
          <a:lstStyle/>
          <a:p>
            <a:r>
              <a:rPr lang="en-IE" sz="4000" dirty="0">
                <a:solidFill>
                  <a:srgbClr val="FFFFFF"/>
                </a:solidFill>
              </a:rPr>
              <a:t>New Playground Objectives</a:t>
            </a:r>
          </a:p>
        </p:txBody>
      </p:sp>
      <p:graphicFrame>
        <p:nvGraphicFramePr>
          <p:cNvPr id="5" name="Content Placeholder 2">
            <a:extLst>
              <a:ext uri="{FF2B5EF4-FFF2-40B4-BE49-F238E27FC236}">
                <a16:creationId xmlns:a16="http://schemas.microsoft.com/office/drawing/2014/main" xmlns="" id="{58D0F4D6-090C-414E-9386-2120E8685D27}"/>
              </a:ext>
            </a:extLst>
          </p:cNvPr>
          <p:cNvGraphicFramePr>
            <a:graphicFrameLocks noGrp="1"/>
          </p:cNvGraphicFramePr>
          <p:nvPr>
            <p:ph idx="1"/>
            <p:extLst>
              <p:ext uri="{D42A27DB-BD31-4B8C-83A1-F6EECF244321}">
                <p14:modId xmlns:p14="http://schemas.microsoft.com/office/powerpoint/2010/main" val="4263341932"/>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8869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A15364-DC04-44A8-B113-98F85CDA6C87}"/>
              </a:ext>
            </a:extLst>
          </p:cNvPr>
          <p:cNvSpPr>
            <a:spLocks noGrp="1"/>
          </p:cNvSpPr>
          <p:nvPr>
            <p:ph type="title"/>
          </p:nvPr>
        </p:nvSpPr>
        <p:spPr>
          <a:xfrm>
            <a:off x="801097" y="556030"/>
            <a:ext cx="6387102" cy="1325563"/>
          </a:xfrm>
        </p:spPr>
        <p:txBody>
          <a:bodyPr>
            <a:normAutofit/>
          </a:bodyPr>
          <a:lstStyle/>
          <a:p>
            <a:r>
              <a:rPr lang="en-IE" dirty="0"/>
              <a:t>Concept Proposal</a:t>
            </a:r>
          </a:p>
        </p:txBody>
      </p:sp>
      <p:pic>
        <p:nvPicPr>
          <p:cNvPr id="20" name="Content Placeholder 19" descr="A close up of a map&#10;&#10;Description generated with high confidence">
            <a:extLst>
              <a:ext uri="{FF2B5EF4-FFF2-40B4-BE49-F238E27FC236}">
                <a16:creationId xmlns:a16="http://schemas.microsoft.com/office/drawing/2014/main" xmlns="" id="{66CA0D47-56A7-4233-9D95-67D36F3EB4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372" y="1881593"/>
            <a:ext cx="7103798" cy="4686445"/>
          </a:xfrm>
        </p:spPr>
      </p:pic>
      <p:sp>
        <p:nvSpPr>
          <p:cNvPr id="22" name="Freeform: Shape 21">
            <a:extLst>
              <a:ext uri="{FF2B5EF4-FFF2-40B4-BE49-F238E27FC236}">
                <a16:creationId xmlns:a16="http://schemas.microsoft.com/office/drawing/2014/main" xmlns="" id="{2C6A2225-94AF-4BC4-98F4-77746E7B10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xmlns="" id="{57ECE2CD-0025-4647-A836-2CC91D05F32F}"/>
              </a:ext>
            </a:extLst>
          </p:cNvPr>
          <p:cNvPicPr>
            <a:picLocks noChangeAspect="1"/>
          </p:cNvPicPr>
          <p:nvPr/>
        </p:nvPicPr>
        <p:blipFill rotWithShape="1">
          <a:blip r:embed="rId3">
            <a:extLst>
              <a:ext uri="{28A0092B-C50C-407E-A947-70E740481C1C}">
                <a14:useLocalDpi xmlns:a14="http://schemas.microsoft.com/office/drawing/2010/main" val="0"/>
              </a:ext>
            </a:extLst>
          </a:blip>
          <a:srcRect t="18724" r="-2" b="20002"/>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24" name="Freeform: Shape 23">
            <a:extLst>
              <a:ext uri="{FF2B5EF4-FFF2-40B4-BE49-F238E27FC236}">
                <a16:creationId xmlns:a16="http://schemas.microsoft.com/office/drawing/2014/main" xmlns="" id="{648F5915-2CE1-4F74-88C5-D4366893D2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close up of a map&#10;&#10;Description generated with high confidence">
            <a:extLst>
              <a:ext uri="{FF2B5EF4-FFF2-40B4-BE49-F238E27FC236}">
                <a16:creationId xmlns:a16="http://schemas.microsoft.com/office/drawing/2014/main" xmlns="" id="{2F1231F2-C0AD-4CA5-9D67-841FC8CBAD9E}"/>
              </a:ext>
            </a:extLst>
          </p:cNvPr>
          <p:cNvPicPr>
            <a:picLocks noChangeAspect="1"/>
          </p:cNvPicPr>
          <p:nvPr/>
        </p:nvPicPr>
        <p:blipFill rotWithShape="1">
          <a:blip r:embed="rId4">
            <a:extLst>
              <a:ext uri="{28A0092B-C50C-407E-A947-70E740481C1C}">
                <a14:useLocalDpi xmlns:a14="http://schemas.microsoft.com/office/drawing/2010/main" val="0"/>
              </a:ext>
            </a:extLst>
          </a:blip>
          <a:srcRect t="11089" r="-4" b="27280"/>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3" name="Rectangle 2">
            <a:extLst>
              <a:ext uri="{FF2B5EF4-FFF2-40B4-BE49-F238E27FC236}">
                <a16:creationId xmlns:a16="http://schemas.microsoft.com/office/drawing/2014/main" xmlns="" id="{FFD3CC8D-FEF4-4519-ACDA-184F6F8E9806}"/>
              </a:ext>
            </a:extLst>
          </p:cNvPr>
          <p:cNvSpPr/>
          <p:nvPr/>
        </p:nvSpPr>
        <p:spPr>
          <a:xfrm>
            <a:off x="6502400" y="1881593"/>
            <a:ext cx="1022706" cy="11664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22436603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9">
            <a:extLst>
              <a:ext uri="{FF2B5EF4-FFF2-40B4-BE49-F238E27FC236}">
                <a16:creationId xmlns:a16="http://schemas.microsoft.com/office/drawing/2014/main" xmlns=""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11">
            <a:extLst>
              <a:ext uri="{FF2B5EF4-FFF2-40B4-BE49-F238E27FC236}">
                <a16:creationId xmlns:a16="http://schemas.microsoft.com/office/drawing/2014/main" xmlns=""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xmlns=""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xmlns=""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xmlns=""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xmlns=""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xmlns=""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xmlns=""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xmlns="" id="{E43EA279-2925-4ECC-A89F-78D322C6CB37}"/>
              </a:ext>
            </a:extLst>
          </p:cNvPr>
          <p:cNvSpPr>
            <a:spLocks noGrp="1"/>
          </p:cNvSpPr>
          <p:nvPr>
            <p:ph type="title"/>
          </p:nvPr>
        </p:nvSpPr>
        <p:spPr>
          <a:xfrm>
            <a:off x="535020" y="685800"/>
            <a:ext cx="2780271" cy="5105400"/>
          </a:xfrm>
        </p:spPr>
        <p:txBody>
          <a:bodyPr>
            <a:normAutofit/>
          </a:bodyPr>
          <a:lstStyle/>
          <a:p>
            <a:r>
              <a:rPr lang="en-IE" sz="4000" dirty="0">
                <a:solidFill>
                  <a:srgbClr val="FFFFFF"/>
                </a:solidFill>
              </a:rPr>
              <a:t>Funding Process Timeline</a:t>
            </a:r>
          </a:p>
        </p:txBody>
      </p:sp>
      <p:graphicFrame>
        <p:nvGraphicFramePr>
          <p:cNvPr id="22" name="Content Placeholder 2">
            <a:extLst>
              <a:ext uri="{FF2B5EF4-FFF2-40B4-BE49-F238E27FC236}">
                <a16:creationId xmlns:a16="http://schemas.microsoft.com/office/drawing/2014/main" xmlns="" id="{DE7595B0-7FDF-42AC-B7AA-BA38AAEEDD84}"/>
              </a:ext>
            </a:extLst>
          </p:cNvPr>
          <p:cNvGraphicFramePr>
            <a:graphicFrameLocks noGrp="1"/>
          </p:cNvGraphicFramePr>
          <p:nvPr>
            <p:ph idx="1"/>
            <p:extLst>
              <p:ext uri="{D42A27DB-BD31-4B8C-83A1-F6EECF244321}">
                <p14:modId xmlns:p14="http://schemas.microsoft.com/office/powerpoint/2010/main" val="4281844963"/>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8635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xmlns=""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xmlns=""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xmlns=""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xmlns=""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xmlns=""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xmlns=""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xmlns="" id="{06887C0F-1ABE-478D-91A1-38AA4C191D2E}"/>
              </a:ext>
            </a:extLst>
          </p:cNvPr>
          <p:cNvSpPr>
            <a:spLocks noGrp="1"/>
          </p:cNvSpPr>
          <p:nvPr>
            <p:ph type="title"/>
          </p:nvPr>
        </p:nvSpPr>
        <p:spPr>
          <a:xfrm>
            <a:off x="535020" y="685800"/>
            <a:ext cx="2780271" cy="5105400"/>
          </a:xfrm>
        </p:spPr>
        <p:txBody>
          <a:bodyPr>
            <a:normAutofit/>
          </a:bodyPr>
          <a:lstStyle/>
          <a:p>
            <a:r>
              <a:rPr lang="en-IE" sz="4000">
                <a:solidFill>
                  <a:srgbClr val="FFFFFF"/>
                </a:solidFill>
              </a:rPr>
              <a:t>What can you do?</a:t>
            </a:r>
          </a:p>
        </p:txBody>
      </p:sp>
      <p:graphicFrame>
        <p:nvGraphicFramePr>
          <p:cNvPr id="5" name="Content Placeholder 2">
            <a:extLst>
              <a:ext uri="{FF2B5EF4-FFF2-40B4-BE49-F238E27FC236}">
                <a16:creationId xmlns:a16="http://schemas.microsoft.com/office/drawing/2014/main" xmlns="" id="{CE5B9EB9-984E-4A30-9DE0-A8181E188807}"/>
              </a:ext>
            </a:extLst>
          </p:cNvPr>
          <p:cNvGraphicFramePr>
            <a:graphicFrameLocks noGrp="1"/>
          </p:cNvGraphicFramePr>
          <p:nvPr>
            <p:ph idx="1"/>
            <p:extLst>
              <p:ext uri="{D42A27DB-BD31-4B8C-83A1-F6EECF244321}">
                <p14:modId xmlns:p14="http://schemas.microsoft.com/office/powerpoint/2010/main" val="2207046097"/>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3604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974F80-A10A-49B5-A76B-A74BA8C64A95}"/>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algn="ctr"/>
            <a:r>
              <a:rPr lang="en-US" sz="6000" dirty="0"/>
              <a:t>What’s next?</a:t>
            </a:r>
          </a:p>
        </p:txBody>
      </p:sp>
      <p:pic>
        <p:nvPicPr>
          <p:cNvPr id="14" name="Content Placeholder 4" descr="A picture containing transport&#10;&#10;Description generated with high confidence">
            <a:extLst>
              <a:ext uri="{FF2B5EF4-FFF2-40B4-BE49-F238E27FC236}">
                <a16:creationId xmlns:a16="http://schemas.microsoft.com/office/drawing/2014/main" xmlns="" id="{9B35A5C9-E51A-4C14-8BBE-63334E04E156}"/>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4502" r="2" b="12782"/>
          <a:stretch/>
        </p:blipFill>
        <p:spPr>
          <a:xfrm>
            <a:off x="320308" y="813187"/>
            <a:ext cx="3631036" cy="2860843"/>
          </a:xfrm>
          <a:prstGeom prst="rect">
            <a:avLst/>
          </a:prstGeom>
        </p:spPr>
      </p:pic>
      <p:cxnSp>
        <p:nvCxnSpPr>
          <p:cNvPr id="30" name="Straight Connector 29">
            <a:extLst>
              <a:ext uri="{FF2B5EF4-FFF2-40B4-BE49-F238E27FC236}">
                <a16:creationId xmlns:a16="http://schemas.microsoft.com/office/drawing/2014/main" xmlns="" id="{564940E8-4031-4205-8D84-CBBB398C914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112212"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24" name="Content Placeholder 23" descr="A picture containing clipart&#10;&#10;Description generated with very high confidence">
            <a:extLst>
              <a:ext uri="{FF2B5EF4-FFF2-40B4-BE49-F238E27FC236}">
                <a16:creationId xmlns:a16="http://schemas.microsoft.com/office/drawing/2014/main" xmlns="" id="{0F42F001-C3F0-46D5-9279-3C1B89A3064A}"/>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4271647" y="1532390"/>
            <a:ext cx="3647276" cy="1422437"/>
          </a:xfrm>
          <a:prstGeom prst="rect">
            <a:avLst/>
          </a:prstGeom>
        </p:spPr>
      </p:pic>
      <p:cxnSp>
        <p:nvCxnSpPr>
          <p:cNvPr id="32" name="Straight Connector 31">
            <a:extLst>
              <a:ext uri="{FF2B5EF4-FFF2-40B4-BE49-F238E27FC236}">
                <a16:creationId xmlns:a16="http://schemas.microsoft.com/office/drawing/2014/main" xmlns="" id="{3D83F26F-C55B-4A92-9AFF-4894D14E27C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63558"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clipart&#10;&#10;Description generated with high confidence">
            <a:extLst>
              <a:ext uri="{FF2B5EF4-FFF2-40B4-BE49-F238E27FC236}">
                <a16:creationId xmlns:a16="http://schemas.microsoft.com/office/drawing/2014/main" xmlns="" id="{64BE6436-268B-47F3-A71C-BABE4224A3AB}"/>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t="2003" r="-4" b="-4"/>
          <a:stretch/>
        </p:blipFill>
        <p:spPr>
          <a:xfrm>
            <a:off x="8222987" y="1211550"/>
            <a:ext cx="3647275" cy="2064117"/>
          </a:xfrm>
          <a:prstGeom prst="rect">
            <a:avLst/>
          </a:prstGeom>
        </p:spPr>
      </p:pic>
      <p:sp>
        <p:nvSpPr>
          <p:cNvPr id="11" name="TextBox 10">
            <a:extLst>
              <a:ext uri="{FF2B5EF4-FFF2-40B4-BE49-F238E27FC236}">
                <a16:creationId xmlns:a16="http://schemas.microsoft.com/office/drawing/2014/main" xmlns="" id="{6AABC512-7D3F-4571-88E7-27399F30D485}"/>
              </a:ext>
            </a:extLst>
          </p:cNvPr>
          <p:cNvSpPr txBox="1"/>
          <p:nvPr/>
        </p:nvSpPr>
        <p:spPr>
          <a:xfrm>
            <a:off x="9732673" y="6870700"/>
            <a:ext cx="2459327" cy="200055"/>
          </a:xfrm>
          <a:prstGeom prst="rect">
            <a:avLst/>
          </a:prstGeom>
          <a:solidFill>
            <a:srgbClr val="000000"/>
          </a:solidFill>
        </p:spPr>
        <p:txBody>
          <a:bodyPr wrap="none" rtlCol="0">
            <a:spAutoFit/>
          </a:bodyPr>
          <a:lstStyle/>
          <a:p>
            <a:pPr algn="r">
              <a:spcAft>
                <a:spcPts val="600"/>
              </a:spcAft>
            </a:pPr>
            <a:r>
              <a:rPr lang="en-IE" sz="700">
                <a:solidFill>
                  <a:srgbClr val="FFFFFF"/>
                </a:solidFill>
                <a:hlinkClick r:id="rId8" tooltip="http://thetalkingvillage.it/blog/2014/05/30/fund-raising-online-e-offline">
                  <a:extLst>
                    <a:ext uri="{A12FA001-AC4F-418D-AE19-62706E023703}">
                      <ahyp:hlinkClr xmlns:ahyp="http://schemas.microsoft.com/office/drawing/2018/hyperlinkcolor" xmlns="" val="tx"/>
                    </a:ext>
                  </a:extLst>
                </a:hlinkClick>
              </a:rPr>
              <a:t>This Photo</a:t>
            </a:r>
            <a:r>
              <a:rPr lang="en-IE" sz="700">
                <a:solidFill>
                  <a:srgbClr val="FFFFFF"/>
                </a:solidFill>
              </a:rPr>
              <a:t> by Unknown Author is licensed under </a:t>
            </a:r>
            <a:r>
              <a:rPr lang="en-IE" sz="700">
                <a:solidFill>
                  <a:srgbClr val="FFFFFF"/>
                </a:solidFill>
                <a:hlinkClick r:id="rId9" tooltip="https://creativecommons.org/licenses/by-nc-nd/3.0/">
                  <a:extLst>
                    <a:ext uri="{A12FA001-AC4F-418D-AE19-62706E023703}">
                      <ahyp:hlinkClr xmlns:ahyp="http://schemas.microsoft.com/office/drawing/2018/hyperlinkcolor" xmlns="" val="tx"/>
                    </a:ext>
                  </a:extLst>
                </a:hlinkClick>
              </a:rPr>
              <a:t>CC BY-NC-ND</a:t>
            </a:r>
            <a:endParaRPr lang="en-IE" sz="700">
              <a:solidFill>
                <a:srgbClr val="FFFFFF"/>
              </a:solidFill>
            </a:endParaRPr>
          </a:p>
        </p:txBody>
      </p:sp>
      <p:sp>
        <p:nvSpPr>
          <p:cNvPr id="8" name="TextBox 7">
            <a:extLst>
              <a:ext uri="{FF2B5EF4-FFF2-40B4-BE49-F238E27FC236}">
                <a16:creationId xmlns:a16="http://schemas.microsoft.com/office/drawing/2014/main" xmlns="" id="{13436C51-BDAD-4262-8A4A-6B11D4FB2374}"/>
              </a:ext>
            </a:extLst>
          </p:cNvPr>
          <p:cNvSpPr txBox="1"/>
          <p:nvPr/>
        </p:nvSpPr>
        <p:spPr>
          <a:xfrm>
            <a:off x="9410934" y="3075612"/>
            <a:ext cx="2459328" cy="200055"/>
          </a:xfrm>
          <a:prstGeom prst="rect">
            <a:avLst/>
          </a:prstGeom>
          <a:solidFill>
            <a:srgbClr val="000000"/>
          </a:solidFill>
        </p:spPr>
        <p:txBody>
          <a:bodyPr wrap="none" rtlCol="0">
            <a:spAutoFit/>
          </a:bodyPr>
          <a:lstStyle/>
          <a:p>
            <a:pPr algn="r">
              <a:spcAft>
                <a:spcPts val="600"/>
              </a:spcAft>
            </a:pPr>
            <a:r>
              <a:rPr lang="en-IE" sz="700">
                <a:solidFill>
                  <a:srgbClr val="FFFFFF"/>
                </a:solidFill>
                <a:hlinkClick r:id="rId7" tooltip="http://himehisagi.deviantart.com/art/illustration-playground-540610199">
                  <a:extLst>
                    <a:ext uri="{A12FA001-AC4F-418D-AE19-62706E023703}">
                      <ahyp:hlinkClr xmlns:ahyp="http://schemas.microsoft.com/office/drawing/2018/hyperlinkcolor" xmlns="" val="tx"/>
                    </a:ext>
                  </a:extLst>
                </a:hlinkClick>
              </a:rPr>
              <a:t>This Photo</a:t>
            </a:r>
            <a:r>
              <a:rPr lang="en-IE" sz="700">
                <a:solidFill>
                  <a:srgbClr val="FFFFFF"/>
                </a:solidFill>
              </a:rPr>
              <a:t> by Unknown Author is licensed under </a:t>
            </a:r>
            <a:r>
              <a:rPr lang="en-IE" sz="700">
                <a:solidFill>
                  <a:srgbClr val="FFFFFF"/>
                </a:solidFill>
                <a:hlinkClick r:id="rId9" tooltip="https://creativecommons.org/licenses/by-nc-nd/3.0/">
                  <a:extLst>
                    <a:ext uri="{A12FA001-AC4F-418D-AE19-62706E023703}">
                      <ahyp:hlinkClr xmlns:ahyp="http://schemas.microsoft.com/office/drawing/2018/hyperlinkcolor" xmlns="" val="tx"/>
                    </a:ext>
                  </a:extLst>
                </a:hlinkClick>
              </a:rPr>
              <a:t>CC BY-NC-ND</a:t>
            </a:r>
            <a:endParaRPr lang="en-IE" sz="700">
              <a:solidFill>
                <a:srgbClr val="FFFFFF"/>
              </a:solidFill>
            </a:endParaRPr>
          </a:p>
        </p:txBody>
      </p:sp>
      <p:sp>
        <p:nvSpPr>
          <p:cNvPr id="25" name="TextBox 24">
            <a:extLst>
              <a:ext uri="{FF2B5EF4-FFF2-40B4-BE49-F238E27FC236}">
                <a16:creationId xmlns:a16="http://schemas.microsoft.com/office/drawing/2014/main" xmlns="" id="{EECEC76D-391B-4E99-B011-C202F406AB15}"/>
              </a:ext>
            </a:extLst>
          </p:cNvPr>
          <p:cNvSpPr txBox="1"/>
          <p:nvPr/>
        </p:nvSpPr>
        <p:spPr>
          <a:xfrm>
            <a:off x="5478832" y="2754772"/>
            <a:ext cx="2440091" cy="200055"/>
          </a:xfrm>
          <a:prstGeom prst="rect">
            <a:avLst/>
          </a:prstGeom>
          <a:solidFill>
            <a:srgbClr val="000000"/>
          </a:solidFill>
        </p:spPr>
        <p:txBody>
          <a:bodyPr wrap="none" rtlCol="0">
            <a:spAutoFit/>
          </a:bodyPr>
          <a:lstStyle/>
          <a:p>
            <a:pPr algn="r">
              <a:spcAft>
                <a:spcPts val="600"/>
              </a:spcAft>
            </a:pPr>
            <a:r>
              <a:rPr lang="en-IE" sz="700">
                <a:solidFill>
                  <a:srgbClr val="FFFFFF"/>
                </a:solidFill>
                <a:hlinkClick r:id="rId5" tooltip="http://flickr.com/photos/johnhaydon/8119420902">
                  <a:extLst>
                    <a:ext uri="{A12FA001-AC4F-418D-AE19-62706E023703}">
                      <ahyp:hlinkClr xmlns:ahyp="http://schemas.microsoft.com/office/drawing/2018/hyperlinkcolor" xmlns="" val="tx"/>
                    </a:ext>
                  </a:extLst>
                </a:hlinkClick>
              </a:rPr>
              <a:t>This Photo</a:t>
            </a:r>
            <a:r>
              <a:rPr lang="en-IE" sz="700">
                <a:solidFill>
                  <a:srgbClr val="FFFFFF"/>
                </a:solidFill>
              </a:rPr>
              <a:t> by Unknown Author is licensed under </a:t>
            </a:r>
            <a:r>
              <a:rPr lang="en-IE" sz="700">
                <a:solidFill>
                  <a:srgbClr val="FFFFFF"/>
                </a:solidFill>
                <a:hlinkClick r:id="rId10" tooltip="https://creativecommons.org/licenses/by-nc-sa/3.0/">
                  <a:extLst>
                    <a:ext uri="{A12FA001-AC4F-418D-AE19-62706E023703}">
                      <ahyp:hlinkClr xmlns:ahyp="http://schemas.microsoft.com/office/drawing/2018/hyperlinkcolor" xmlns="" val="tx"/>
                    </a:ext>
                  </a:extLst>
                </a:hlinkClick>
              </a:rPr>
              <a:t>CC BY-SA-NC</a:t>
            </a:r>
            <a:endParaRPr lang="en-IE" sz="700">
              <a:solidFill>
                <a:srgbClr val="FFFFFF"/>
              </a:solidFill>
            </a:endParaRPr>
          </a:p>
        </p:txBody>
      </p:sp>
    </p:spTree>
    <p:extLst>
      <p:ext uri="{BB962C8B-B14F-4D97-AF65-F5344CB8AC3E}">
        <p14:creationId xmlns:p14="http://schemas.microsoft.com/office/powerpoint/2010/main" val="319321749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161</Words>
  <Application>Microsoft Office PowerPoint</Application>
  <PresentationFormat>Widescreen</PresentationFormat>
  <Paragraphs>45</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Milltown Playground Renewal</vt:lpstr>
      <vt:lpstr>Programme of the Day</vt:lpstr>
      <vt:lpstr>History of the Playground</vt:lpstr>
      <vt:lpstr>Recent Additions</vt:lpstr>
      <vt:lpstr>New Playground Objectives</vt:lpstr>
      <vt:lpstr>Concept Proposal</vt:lpstr>
      <vt:lpstr>Funding Process Timeline</vt:lpstr>
      <vt:lpstr>What can you do?</vt:lpstr>
      <vt:lpstr>What’s next?</vt:lpstr>
      <vt:lpstr>The Big Slide!</vt:lpstr>
      <vt:lpstr>Thank You!  www.ifundraise.ie/milltownplayground </vt:lpstr>
      <vt:lpstr>Screen Shot of Milltown Fundraising Page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Milltown Playground Renewal Launch</dc:title>
  <dc:creator>Cathal McHugh</dc:creator>
  <cp:lastModifiedBy>Nick Skehan</cp:lastModifiedBy>
  <cp:revision>6</cp:revision>
  <dcterms:created xsi:type="dcterms:W3CDTF">2018-09-25T12:45:01Z</dcterms:created>
  <dcterms:modified xsi:type="dcterms:W3CDTF">2018-10-06T20:59:47Z</dcterms:modified>
</cp:coreProperties>
</file>